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5"/>
  </p:notesMasterIdLst>
  <p:sldIdLst>
    <p:sldId id="256" r:id="rId2"/>
    <p:sldId id="257" r:id="rId3"/>
    <p:sldId id="258" r:id="rId4"/>
    <p:sldId id="259" r:id="rId5"/>
    <p:sldId id="273" r:id="rId6"/>
    <p:sldId id="279" r:id="rId7"/>
    <p:sldId id="278" r:id="rId8"/>
    <p:sldId id="277" r:id="rId9"/>
    <p:sldId id="276" r:id="rId10"/>
    <p:sldId id="275" r:id="rId11"/>
    <p:sldId id="274" r:id="rId12"/>
    <p:sldId id="280" r:id="rId13"/>
    <p:sldId id="260" r:id="rId14"/>
    <p:sldId id="261" r:id="rId15"/>
    <p:sldId id="281" r:id="rId16"/>
    <p:sldId id="282" r:id="rId17"/>
    <p:sldId id="296" r:id="rId18"/>
    <p:sldId id="285" r:id="rId19"/>
    <p:sldId id="284" r:id="rId20"/>
    <p:sldId id="283" r:id="rId21"/>
    <p:sldId id="286" r:id="rId22"/>
    <p:sldId id="287" r:id="rId23"/>
    <p:sldId id="288" r:id="rId24"/>
    <p:sldId id="289" r:id="rId25"/>
    <p:sldId id="270" r:id="rId26"/>
    <p:sldId id="272" r:id="rId27"/>
    <p:sldId id="293" r:id="rId28"/>
    <p:sldId id="292" r:id="rId29"/>
    <p:sldId id="291" r:id="rId30"/>
    <p:sldId id="290" r:id="rId31"/>
    <p:sldId id="271" r:id="rId32"/>
    <p:sldId id="294" r:id="rId33"/>
    <p:sldId id="29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8785" autoAdjust="0"/>
  </p:normalViewPr>
  <p:slideViewPr>
    <p:cSldViewPr snapToGrid="0">
      <p:cViewPr>
        <p:scale>
          <a:sx n="60" d="100"/>
          <a:sy n="60" d="100"/>
        </p:scale>
        <p:origin x="-1692" y="-54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A033E-106F-46E4-B7AB-1D6916DDA18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0147D703-04F1-4F52-828B-F50158BB881A}" type="asst">
      <dgm:prSet phldrT="[Metin]"/>
      <dgm:spPr/>
      <dgm:t>
        <a:bodyPr/>
        <a:lstStyle/>
        <a:p>
          <a:r>
            <a:rPr lang="tr-TR" dirty="0"/>
            <a:t>yetkinlikler</a:t>
          </a:r>
        </a:p>
      </dgm:t>
    </dgm:pt>
    <dgm:pt modelId="{09D9A2DD-46DE-4600-924B-81839CE59995}" type="parTrans" cxnId="{4F18BCC2-9485-43DF-8221-B161687D87E0}">
      <dgm:prSet/>
      <dgm:spPr/>
      <dgm:t>
        <a:bodyPr/>
        <a:lstStyle/>
        <a:p>
          <a:endParaRPr lang="tr-TR"/>
        </a:p>
      </dgm:t>
    </dgm:pt>
    <dgm:pt modelId="{BC65675C-0731-477E-BAD4-D978AC254ADC}" type="sibTrans" cxnId="{4F18BCC2-9485-43DF-8221-B161687D87E0}">
      <dgm:prSet/>
      <dgm:spPr/>
      <dgm:t>
        <a:bodyPr/>
        <a:lstStyle/>
        <a:p>
          <a:endParaRPr lang="tr-TR"/>
        </a:p>
      </dgm:t>
    </dgm:pt>
    <dgm:pt modelId="{50A2F4A8-974B-4CBB-8FDC-6E30DC22664B}">
      <dgm:prSet phldrT="[Metin]"/>
      <dgm:spPr/>
      <dgm:t>
        <a:bodyPr/>
        <a:lstStyle/>
        <a:p>
          <a:r>
            <a:rPr lang="tr-TR" dirty="0"/>
            <a:t>ana dilde iletişim</a:t>
          </a:r>
        </a:p>
      </dgm:t>
    </dgm:pt>
    <dgm:pt modelId="{DEE73EE4-A447-4C96-A955-F74DAF9B81AC}" type="parTrans" cxnId="{A2E33F02-682B-408E-9DBA-6CB5DE8ACDE9}">
      <dgm:prSet/>
      <dgm:spPr/>
      <dgm:t>
        <a:bodyPr/>
        <a:lstStyle/>
        <a:p>
          <a:endParaRPr lang="tr-TR"/>
        </a:p>
      </dgm:t>
    </dgm:pt>
    <dgm:pt modelId="{1D6B7A7F-E107-4472-A17F-B0A6B94291C3}" type="sibTrans" cxnId="{A2E33F02-682B-408E-9DBA-6CB5DE8ACDE9}">
      <dgm:prSet/>
      <dgm:spPr/>
      <dgm:t>
        <a:bodyPr/>
        <a:lstStyle/>
        <a:p>
          <a:endParaRPr lang="tr-TR"/>
        </a:p>
      </dgm:t>
    </dgm:pt>
    <dgm:pt modelId="{903ADCA2-A530-4997-8D72-24D71FAD75F5}">
      <dgm:prSet phldrT="[Metin]"/>
      <dgm:spPr/>
      <dgm:t>
        <a:bodyPr/>
        <a:lstStyle/>
        <a:p>
          <a:r>
            <a:rPr lang="tr-TR" dirty="0"/>
            <a:t>matematiksel yetkinlik ve bilimde/teknolojide temel yetkinlikler</a:t>
          </a:r>
        </a:p>
      </dgm:t>
    </dgm:pt>
    <dgm:pt modelId="{63EAE784-003B-4904-A5EA-EDB31D7CE86D}" type="parTrans" cxnId="{361E1C53-76CF-4E4E-BA84-EB7775FC98A3}">
      <dgm:prSet/>
      <dgm:spPr/>
      <dgm:t>
        <a:bodyPr/>
        <a:lstStyle/>
        <a:p>
          <a:endParaRPr lang="tr-TR"/>
        </a:p>
      </dgm:t>
    </dgm:pt>
    <dgm:pt modelId="{1EF4B986-E99B-4A14-A644-441C22585946}" type="sibTrans" cxnId="{361E1C53-76CF-4E4E-BA84-EB7775FC98A3}">
      <dgm:prSet/>
      <dgm:spPr/>
      <dgm:t>
        <a:bodyPr/>
        <a:lstStyle/>
        <a:p>
          <a:endParaRPr lang="tr-TR"/>
        </a:p>
      </dgm:t>
    </dgm:pt>
    <dgm:pt modelId="{1CA50B67-8DF0-4EEC-9017-B2FCFECEFD61}">
      <dgm:prSet phldrT="[Metin]"/>
      <dgm:spPr/>
      <dgm:t>
        <a:bodyPr/>
        <a:lstStyle/>
        <a:p>
          <a:r>
            <a:rPr lang="tr-TR" dirty="0"/>
            <a:t>dijital yetkinlik</a:t>
          </a:r>
        </a:p>
      </dgm:t>
    </dgm:pt>
    <dgm:pt modelId="{9DBE3540-AE67-48B9-9309-EC764DFC4E64}" type="parTrans" cxnId="{062843CD-348C-4C32-A9CC-1EC975D3FD4F}">
      <dgm:prSet/>
      <dgm:spPr/>
      <dgm:t>
        <a:bodyPr/>
        <a:lstStyle/>
        <a:p>
          <a:endParaRPr lang="tr-TR"/>
        </a:p>
      </dgm:t>
    </dgm:pt>
    <dgm:pt modelId="{A3563C86-6347-4643-BEAD-DC7AC7D74A45}" type="sibTrans" cxnId="{062843CD-348C-4C32-A9CC-1EC975D3FD4F}">
      <dgm:prSet/>
      <dgm:spPr/>
      <dgm:t>
        <a:bodyPr/>
        <a:lstStyle/>
        <a:p>
          <a:endParaRPr lang="tr-TR"/>
        </a:p>
      </dgm:t>
    </dgm:pt>
    <dgm:pt modelId="{5CDFFC0F-0794-4B12-A1F4-D56C96C6239A}">
      <dgm:prSet phldrT="[Metin]"/>
      <dgm:spPr/>
      <dgm:t>
        <a:bodyPr/>
        <a:lstStyle/>
        <a:p>
          <a:r>
            <a:rPr lang="tr-TR" dirty="0"/>
            <a:t>inisiyatif alma ve girişimcilik</a:t>
          </a:r>
        </a:p>
      </dgm:t>
    </dgm:pt>
    <dgm:pt modelId="{CDC11A42-1C70-4FCB-82BC-7F9CFE7BF5FE}" type="parTrans" cxnId="{C4431B40-6428-4CE0-9D85-662B0B88CB3B}">
      <dgm:prSet/>
      <dgm:spPr/>
      <dgm:t>
        <a:bodyPr/>
        <a:lstStyle/>
        <a:p>
          <a:endParaRPr lang="tr-TR"/>
        </a:p>
      </dgm:t>
    </dgm:pt>
    <dgm:pt modelId="{E58A6527-0BCE-4BA0-8031-638E6EC68E6B}" type="sibTrans" cxnId="{C4431B40-6428-4CE0-9D85-662B0B88CB3B}">
      <dgm:prSet/>
      <dgm:spPr/>
      <dgm:t>
        <a:bodyPr/>
        <a:lstStyle/>
        <a:p>
          <a:endParaRPr lang="tr-TR"/>
        </a:p>
      </dgm:t>
    </dgm:pt>
    <dgm:pt modelId="{1A561D13-EEFB-4895-88AA-88395E8307D4}">
      <dgm:prSet phldrT="[Metin]"/>
      <dgm:spPr/>
      <dgm:t>
        <a:bodyPr/>
        <a:lstStyle/>
        <a:p>
          <a:r>
            <a:rPr lang="tr-TR" dirty="0"/>
            <a:t>öğrenmeyi öğrenme</a:t>
          </a:r>
        </a:p>
      </dgm:t>
    </dgm:pt>
    <dgm:pt modelId="{FCE01E23-DEF3-46E9-9690-9CC5AE51221A}" type="parTrans" cxnId="{969330AF-CA0A-4104-9E27-9E179CCE084A}">
      <dgm:prSet/>
      <dgm:spPr/>
      <dgm:t>
        <a:bodyPr/>
        <a:lstStyle/>
        <a:p>
          <a:endParaRPr lang="tr-TR"/>
        </a:p>
      </dgm:t>
    </dgm:pt>
    <dgm:pt modelId="{06CE1022-98B2-49C9-BA2F-1D6D5E6204A7}" type="sibTrans" cxnId="{969330AF-CA0A-4104-9E27-9E179CCE084A}">
      <dgm:prSet/>
      <dgm:spPr/>
      <dgm:t>
        <a:bodyPr/>
        <a:lstStyle/>
        <a:p>
          <a:endParaRPr lang="tr-TR"/>
        </a:p>
      </dgm:t>
    </dgm:pt>
    <dgm:pt modelId="{300BC271-DC91-4B72-A6A4-44E9C79C0B67}">
      <dgm:prSet phldrT="[Metin]"/>
      <dgm:spPr/>
      <dgm:t>
        <a:bodyPr/>
        <a:lstStyle/>
        <a:p>
          <a:r>
            <a:rPr lang="tr-TR" dirty="0"/>
            <a:t>sosyal ve vatandaşlıkla ilgili yetkinlikler</a:t>
          </a:r>
        </a:p>
      </dgm:t>
    </dgm:pt>
    <dgm:pt modelId="{8FD12306-10E5-4B4D-9CDE-C6A75B27B7D1}" type="parTrans" cxnId="{009327F2-B45F-4258-AFC6-9C797686EF5A}">
      <dgm:prSet/>
      <dgm:spPr/>
      <dgm:t>
        <a:bodyPr/>
        <a:lstStyle/>
        <a:p>
          <a:endParaRPr lang="tr-TR"/>
        </a:p>
      </dgm:t>
    </dgm:pt>
    <dgm:pt modelId="{F2318DF1-70D5-4A24-ACA7-B4576CAC309B}" type="sibTrans" cxnId="{009327F2-B45F-4258-AFC6-9C797686EF5A}">
      <dgm:prSet/>
      <dgm:spPr/>
      <dgm:t>
        <a:bodyPr/>
        <a:lstStyle/>
        <a:p>
          <a:endParaRPr lang="tr-TR"/>
        </a:p>
      </dgm:t>
    </dgm:pt>
    <dgm:pt modelId="{A273D0DA-46BD-4175-989F-C519CC70C2FC}">
      <dgm:prSet phldrT="[Metin]"/>
      <dgm:spPr/>
      <dgm:t>
        <a:bodyPr/>
        <a:lstStyle/>
        <a:p>
          <a:r>
            <a:rPr lang="tr-TR" dirty="0"/>
            <a:t>kültürel farkındalık ve ifade</a:t>
          </a:r>
        </a:p>
      </dgm:t>
    </dgm:pt>
    <dgm:pt modelId="{4217BC5A-6C3A-4A19-AD11-CBCB5EBF0EA3}" type="parTrans" cxnId="{F7AC89B6-84FF-45C8-B651-E67F8A4B6AFF}">
      <dgm:prSet/>
      <dgm:spPr/>
      <dgm:t>
        <a:bodyPr/>
        <a:lstStyle/>
        <a:p>
          <a:endParaRPr lang="tr-TR"/>
        </a:p>
      </dgm:t>
    </dgm:pt>
    <dgm:pt modelId="{97306A64-9D4F-4D20-A0C6-1F0FB3EE21A5}" type="sibTrans" cxnId="{F7AC89B6-84FF-45C8-B651-E67F8A4B6AFF}">
      <dgm:prSet/>
      <dgm:spPr/>
      <dgm:t>
        <a:bodyPr/>
        <a:lstStyle/>
        <a:p>
          <a:endParaRPr lang="tr-TR"/>
        </a:p>
      </dgm:t>
    </dgm:pt>
    <dgm:pt modelId="{32C86822-10FE-43A9-9CFF-E886F1752CD1}" type="pres">
      <dgm:prSet presAssocID="{752A033E-106F-46E4-B7AB-1D6916DDA186}" presName="Name0" presStyleCnt="0">
        <dgm:presLayoutVars>
          <dgm:chPref val="1"/>
          <dgm:dir/>
          <dgm:animOne val="branch"/>
          <dgm:animLvl val="lvl"/>
          <dgm:resizeHandles val="exact"/>
        </dgm:presLayoutVars>
      </dgm:prSet>
      <dgm:spPr/>
      <dgm:t>
        <a:bodyPr/>
        <a:lstStyle/>
        <a:p>
          <a:endParaRPr lang="tr-TR"/>
        </a:p>
      </dgm:t>
    </dgm:pt>
    <dgm:pt modelId="{5F16B7DC-86FE-41BF-892F-0294862DBAB4}" type="pres">
      <dgm:prSet presAssocID="{0147D703-04F1-4F52-828B-F50158BB881A}" presName="root1" presStyleCnt="0"/>
      <dgm:spPr/>
    </dgm:pt>
    <dgm:pt modelId="{B3623637-C774-400C-85C7-96037BF09E48}" type="pres">
      <dgm:prSet presAssocID="{0147D703-04F1-4F52-828B-F50158BB881A}" presName="LevelOneTextNode" presStyleLbl="node0" presStyleIdx="0" presStyleCnt="1">
        <dgm:presLayoutVars>
          <dgm:chPref val="3"/>
        </dgm:presLayoutVars>
      </dgm:prSet>
      <dgm:spPr/>
      <dgm:t>
        <a:bodyPr/>
        <a:lstStyle/>
        <a:p>
          <a:endParaRPr lang="tr-TR"/>
        </a:p>
      </dgm:t>
    </dgm:pt>
    <dgm:pt modelId="{21221EA0-1EEF-402E-9939-2ED8F87FF2C6}" type="pres">
      <dgm:prSet presAssocID="{0147D703-04F1-4F52-828B-F50158BB881A}" presName="level2hierChild" presStyleCnt="0"/>
      <dgm:spPr/>
    </dgm:pt>
    <dgm:pt modelId="{EBA275A4-A19E-4786-9BC1-62B46EA6CA56}" type="pres">
      <dgm:prSet presAssocID="{DEE73EE4-A447-4C96-A955-F74DAF9B81AC}" presName="conn2-1" presStyleLbl="parChTrans1D2" presStyleIdx="0" presStyleCnt="7"/>
      <dgm:spPr/>
      <dgm:t>
        <a:bodyPr/>
        <a:lstStyle/>
        <a:p>
          <a:endParaRPr lang="tr-TR"/>
        </a:p>
      </dgm:t>
    </dgm:pt>
    <dgm:pt modelId="{0C63207F-81A4-4342-9FB0-B2533837A12E}" type="pres">
      <dgm:prSet presAssocID="{DEE73EE4-A447-4C96-A955-F74DAF9B81AC}" presName="connTx" presStyleLbl="parChTrans1D2" presStyleIdx="0" presStyleCnt="7"/>
      <dgm:spPr/>
      <dgm:t>
        <a:bodyPr/>
        <a:lstStyle/>
        <a:p>
          <a:endParaRPr lang="tr-TR"/>
        </a:p>
      </dgm:t>
    </dgm:pt>
    <dgm:pt modelId="{63BD03A0-81CD-41CC-A090-1E9B0B7CEB92}" type="pres">
      <dgm:prSet presAssocID="{50A2F4A8-974B-4CBB-8FDC-6E30DC22664B}" presName="root2" presStyleCnt="0"/>
      <dgm:spPr/>
    </dgm:pt>
    <dgm:pt modelId="{676E38C3-5124-4985-9135-2801A05B0338}" type="pres">
      <dgm:prSet presAssocID="{50A2F4A8-974B-4CBB-8FDC-6E30DC22664B}" presName="LevelTwoTextNode" presStyleLbl="node2" presStyleIdx="0" presStyleCnt="7">
        <dgm:presLayoutVars>
          <dgm:chPref val="3"/>
        </dgm:presLayoutVars>
      </dgm:prSet>
      <dgm:spPr/>
      <dgm:t>
        <a:bodyPr/>
        <a:lstStyle/>
        <a:p>
          <a:endParaRPr lang="tr-TR"/>
        </a:p>
      </dgm:t>
    </dgm:pt>
    <dgm:pt modelId="{E5C2FA99-37EE-4ADB-B2F3-FF2D32C5F9D6}" type="pres">
      <dgm:prSet presAssocID="{50A2F4A8-974B-4CBB-8FDC-6E30DC22664B}" presName="level3hierChild" presStyleCnt="0"/>
      <dgm:spPr/>
    </dgm:pt>
    <dgm:pt modelId="{0192A3D8-BF78-4849-A109-D0767220FD7A}" type="pres">
      <dgm:prSet presAssocID="{63EAE784-003B-4904-A5EA-EDB31D7CE86D}" presName="conn2-1" presStyleLbl="parChTrans1D2" presStyleIdx="1" presStyleCnt="7"/>
      <dgm:spPr/>
      <dgm:t>
        <a:bodyPr/>
        <a:lstStyle/>
        <a:p>
          <a:endParaRPr lang="tr-TR"/>
        </a:p>
      </dgm:t>
    </dgm:pt>
    <dgm:pt modelId="{836F26A4-8A29-4284-9B96-37FCDC0991D3}" type="pres">
      <dgm:prSet presAssocID="{63EAE784-003B-4904-A5EA-EDB31D7CE86D}" presName="connTx" presStyleLbl="parChTrans1D2" presStyleIdx="1" presStyleCnt="7"/>
      <dgm:spPr/>
      <dgm:t>
        <a:bodyPr/>
        <a:lstStyle/>
        <a:p>
          <a:endParaRPr lang="tr-TR"/>
        </a:p>
      </dgm:t>
    </dgm:pt>
    <dgm:pt modelId="{C75CDE82-0F6E-4DE8-BA79-986858424189}" type="pres">
      <dgm:prSet presAssocID="{903ADCA2-A530-4997-8D72-24D71FAD75F5}" presName="root2" presStyleCnt="0"/>
      <dgm:spPr/>
    </dgm:pt>
    <dgm:pt modelId="{D8D5C9C5-1688-42F4-B9E1-865152CD72B7}" type="pres">
      <dgm:prSet presAssocID="{903ADCA2-A530-4997-8D72-24D71FAD75F5}" presName="LevelTwoTextNode" presStyleLbl="node2" presStyleIdx="1" presStyleCnt="7">
        <dgm:presLayoutVars>
          <dgm:chPref val="3"/>
        </dgm:presLayoutVars>
      </dgm:prSet>
      <dgm:spPr/>
      <dgm:t>
        <a:bodyPr/>
        <a:lstStyle/>
        <a:p>
          <a:endParaRPr lang="tr-TR"/>
        </a:p>
      </dgm:t>
    </dgm:pt>
    <dgm:pt modelId="{02DB2C79-04F0-430D-9956-CD9754E73E13}" type="pres">
      <dgm:prSet presAssocID="{903ADCA2-A530-4997-8D72-24D71FAD75F5}" presName="level3hierChild" presStyleCnt="0"/>
      <dgm:spPr/>
    </dgm:pt>
    <dgm:pt modelId="{0855969F-8568-4E89-9502-F4E67CB184AB}" type="pres">
      <dgm:prSet presAssocID="{9DBE3540-AE67-48B9-9309-EC764DFC4E64}" presName="conn2-1" presStyleLbl="parChTrans1D2" presStyleIdx="2" presStyleCnt="7"/>
      <dgm:spPr/>
      <dgm:t>
        <a:bodyPr/>
        <a:lstStyle/>
        <a:p>
          <a:endParaRPr lang="tr-TR"/>
        </a:p>
      </dgm:t>
    </dgm:pt>
    <dgm:pt modelId="{46C7F829-6B4C-45CE-BF4E-9FBB93016143}" type="pres">
      <dgm:prSet presAssocID="{9DBE3540-AE67-48B9-9309-EC764DFC4E64}" presName="connTx" presStyleLbl="parChTrans1D2" presStyleIdx="2" presStyleCnt="7"/>
      <dgm:spPr/>
      <dgm:t>
        <a:bodyPr/>
        <a:lstStyle/>
        <a:p>
          <a:endParaRPr lang="tr-TR"/>
        </a:p>
      </dgm:t>
    </dgm:pt>
    <dgm:pt modelId="{E6102D56-D6D9-4989-A0A9-1EEAAC09370E}" type="pres">
      <dgm:prSet presAssocID="{1CA50B67-8DF0-4EEC-9017-B2FCFECEFD61}" presName="root2" presStyleCnt="0"/>
      <dgm:spPr/>
    </dgm:pt>
    <dgm:pt modelId="{369EF9C0-3448-44B2-95E1-29AE5E7C3D9B}" type="pres">
      <dgm:prSet presAssocID="{1CA50B67-8DF0-4EEC-9017-B2FCFECEFD61}" presName="LevelTwoTextNode" presStyleLbl="node2" presStyleIdx="2" presStyleCnt="7">
        <dgm:presLayoutVars>
          <dgm:chPref val="3"/>
        </dgm:presLayoutVars>
      </dgm:prSet>
      <dgm:spPr/>
      <dgm:t>
        <a:bodyPr/>
        <a:lstStyle/>
        <a:p>
          <a:endParaRPr lang="tr-TR"/>
        </a:p>
      </dgm:t>
    </dgm:pt>
    <dgm:pt modelId="{06A175F1-B76C-4005-A828-70C3B8BB233E}" type="pres">
      <dgm:prSet presAssocID="{1CA50B67-8DF0-4EEC-9017-B2FCFECEFD61}" presName="level3hierChild" presStyleCnt="0"/>
      <dgm:spPr/>
    </dgm:pt>
    <dgm:pt modelId="{A0A3C2B0-2040-4CA7-BA26-34F9872D6933}" type="pres">
      <dgm:prSet presAssocID="{FCE01E23-DEF3-46E9-9690-9CC5AE51221A}" presName="conn2-1" presStyleLbl="parChTrans1D2" presStyleIdx="3" presStyleCnt="7"/>
      <dgm:spPr/>
      <dgm:t>
        <a:bodyPr/>
        <a:lstStyle/>
        <a:p>
          <a:endParaRPr lang="tr-TR"/>
        </a:p>
      </dgm:t>
    </dgm:pt>
    <dgm:pt modelId="{6495E1A4-B509-4D92-B799-4605B5159A1F}" type="pres">
      <dgm:prSet presAssocID="{FCE01E23-DEF3-46E9-9690-9CC5AE51221A}" presName="connTx" presStyleLbl="parChTrans1D2" presStyleIdx="3" presStyleCnt="7"/>
      <dgm:spPr/>
      <dgm:t>
        <a:bodyPr/>
        <a:lstStyle/>
        <a:p>
          <a:endParaRPr lang="tr-TR"/>
        </a:p>
      </dgm:t>
    </dgm:pt>
    <dgm:pt modelId="{A4908CDB-6E2F-4BA0-9F73-F11591182D7F}" type="pres">
      <dgm:prSet presAssocID="{1A561D13-EEFB-4895-88AA-88395E8307D4}" presName="root2" presStyleCnt="0"/>
      <dgm:spPr/>
    </dgm:pt>
    <dgm:pt modelId="{A8111823-6A0E-449D-B845-B7D731DAD417}" type="pres">
      <dgm:prSet presAssocID="{1A561D13-EEFB-4895-88AA-88395E8307D4}" presName="LevelTwoTextNode" presStyleLbl="node2" presStyleIdx="3" presStyleCnt="7">
        <dgm:presLayoutVars>
          <dgm:chPref val="3"/>
        </dgm:presLayoutVars>
      </dgm:prSet>
      <dgm:spPr/>
      <dgm:t>
        <a:bodyPr/>
        <a:lstStyle/>
        <a:p>
          <a:endParaRPr lang="tr-TR"/>
        </a:p>
      </dgm:t>
    </dgm:pt>
    <dgm:pt modelId="{68E69F5F-86E0-4DB5-B8AA-CE9CE3B881CA}" type="pres">
      <dgm:prSet presAssocID="{1A561D13-EEFB-4895-88AA-88395E8307D4}" presName="level3hierChild" presStyleCnt="0"/>
      <dgm:spPr/>
    </dgm:pt>
    <dgm:pt modelId="{9717C536-7161-4843-BFF4-AA7001CFD344}" type="pres">
      <dgm:prSet presAssocID="{8FD12306-10E5-4B4D-9CDE-C6A75B27B7D1}" presName="conn2-1" presStyleLbl="parChTrans1D2" presStyleIdx="4" presStyleCnt="7"/>
      <dgm:spPr/>
      <dgm:t>
        <a:bodyPr/>
        <a:lstStyle/>
        <a:p>
          <a:endParaRPr lang="tr-TR"/>
        </a:p>
      </dgm:t>
    </dgm:pt>
    <dgm:pt modelId="{46DAB044-993A-45FB-B84E-A7CCAA9E141C}" type="pres">
      <dgm:prSet presAssocID="{8FD12306-10E5-4B4D-9CDE-C6A75B27B7D1}" presName="connTx" presStyleLbl="parChTrans1D2" presStyleIdx="4" presStyleCnt="7"/>
      <dgm:spPr/>
      <dgm:t>
        <a:bodyPr/>
        <a:lstStyle/>
        <a:p>
          <a:endParaRPr lang="tr-TR"/>
        </a:p>
      </dgm:t>
    </dgm:pt>
    <dgm:pt modelId="{5D15847F-FE9F-40CB-923E-4662E779F652}" type="pres">
      <dgm:prSet presAssocID="{300BC271-DC91-4B72-A6A4-44E9C79C0B67}" presName="root2" presStyleCnt="0"/>
      <dgm:spPr/>
    </dgm:pt>
    <dgm:pt modelId="{58A61031-3AA7-45E8-A130-14816A11A0DF}" type="pres">
      <dgm:prSet presAssocID="{300BC271-DC91-4B72-A6A4-44E9C79C0B67}" presName="LevelTwoTextNode" presStyleLbl="node2" presStyleIdx="4" presStyleCnt="7">
        <dgm:presLayoutVars>
          <dgm:chPref val="3"/>
        </dgm:presLayoutVars>
      </dgm:prSet>
      <dgm:spPr/>
      <dgm:t>
        <a:bodyPr/>
        <a:lstStyle/>
        <a:p>
          <a:endParaRPr lang="tr-TR"/>
        </a:p>
      </dgm:t>
    </dgm:pt>
    <dgm:pt modelId="{1749DAC7-E3B1-444F-A5BA-9ED7CB7AC3A4}" type="pres">
      <dgm:prSet presAssocID="{300BC271-DC91-4B72-A6A4-44E9C79C0B67}" presName="level3hierChild" presStyleCnt="0"/>
      <dgm:spPr/>
    </dgm:pt>
    <dgm:pt modelId="{D0741716-A9B5-4E9E-BFEF-653E57B9E374}" type="pres">
      <dgm:prSet presAssocID="{4217BC5A-6C3A-4A19-AD11-CBCB5EBF0EA3}" presName="conn2-1" presStyleLbl="parChTrans1D2" presStyleIdx="5" presStyleCnt="7"/>
      <dgm:spPr/>
      <dgm:t>
        <a:bodyPr/>
        <a:lstStyle/>
        <a:p>
          <a:endParaRPr lang="tr-TR"/>
        </a:p>
      </dgm:t>
    </dgm:pt>
    <dgm:pt modelId="{BFA641D7-8B5D-42EF-8BD6-F7957E288A1F}" type="pres">
      <dgm:prSet presAssocID="{4217BC5A-6C3A-4A19-AD11-CBCB5EBF0EA3}" presName="connTx" presStyleLbl="parChTrans1D2" presStyleIdx="5" presStyleCnt="7"/>
      <dgm:spPr/>
      <dgm:t>
        <a:bodyPr/>
        <a:lstStyle/>
        <a:p>
          <a:endParaRPr lang="tr-TR"/>
        </a:p>
      </dgm:t>
    </dgm:pt>
    <dgm:pt modelId="{D3679CEE-C82A-4D08-B160-D3E71B2A4974}" type="pres">
      <dgm:prSet presAssocID="{A273D0DA-46BD-4175-989F-C519CC70C2FC}" presName="root2" presStyleCnt="0"/>
      <dgm:spPr/>
    </dgm:pt>
    <dgm:pt modelId="{B1FA7133-3A44-4823-B238-03ADCE6F798C}" type="pres">
      <dgm:prSet presAssocID="{A273D0DA-46BD-4175-989F-C519CC70C2FC}" presName="LevelTwoTextNode" presStyleLbl="node2" presStyleIdx="5" presStyleCnt="7">
        <dgm:presLayoutVars>
          <dgm:chPref val="3"/>
        </dgm:presLayoutVars>
      </dgm:prSet>
      <dgm:spPr/>
      <dgm:t>
        <a:bodyPr/>
        <a:lstStyle/>
        <a:p>
          <a:endParaRPr lang="tr-TR"/>
        </a:p>
      </dgm:t>
    </dgm:pt>
    <dgm:pt modelId="{6E106E85-7948-423E-9ADA-B674FFB38CA2}" type="pres">
      <dgm:prSet presAssocID="{A273D0DA-46BD-4175-989F-C519CC70C2FC}" presName="level3hierChild" presStyleCnt="0"/>
      <dgm:spPr/>
    </dgm:pt>
    <dgm:pt modelId="{21FFBB62-3E4B-4010-AE64-72B650017E68}" type="pres">
      <dgm:prSet presAssocID="{CDC11A42-1C70-4FCB-82BC-7F9CFE7BF5FE}" presName="conn2-1" presStyleLbl="parChTrans1D2" presStyleIdx="6" presStyleCnt="7"/>
      <dgm:spPr/>
      <dgm:t>
        <a:bodyPr/>
        <a:lstStyle/>
        <a:p>
          <a:endParaRPr lang="tr-TR"/>
        </a:p>
      </dgm:t>
    </dgm:pt>
    <dgm:pt modelId="{11F7F218-4C4C-446B-AD8F-7B88A7891B95}" type="pres">
      <dgm:prSet presAssocID="{CDC11A42-1C70-4FCB-82BC-7F9CFE7BF5FE}" presName="connTx" presStyleLbl="parChTrans1D2" presStyleIdx="6" presStyleCnt="7"/>
      <dgm:spPr/>
      <dgm:t>
        <a:bodyPr/>
        <a:lstStyle/>
        <a:p>
          <a:endParaRPr lang="tr-TR"/>
        </a:p>
      </dgm:t>
    </dgm:pt>
    <dgm:pt modelId="{BEBDA86F-CEC5-4661-B849-FA2C0962D067}" type="pres">
      <dgm:prSet presAssocID="{5CDFFC0F-0794-4B12-A1F4-D56C96C6239A}" presName="root2" presStyleCnt="0"/>
      <dgm:spPr/>
    </dgm:pt>
    <dgm:pt modelId="{18A24239-04B0-4ECB-BA70-6894581F052F}" type="pres">
      <dgm:prSet presAssocID="{5CDFFC0F-0794-4B12-A1F4-D56C96C6239A}" presName="LevelTwoTextNode" presStyleLbl="node2" presStyleIdx="6" presStyleCnt="7">
        <dgm:presLayoutVars>
          <dgm:chPref val="3"/>
        </dgm:presLayoutVars>
      </dgm:prSet>
      <dgm:spPr/>
      <dgm:t>
        <a:bodyPr/>
        <a:lstStyle/>
        <a:p>
          <a:endParaRPr lang="tr-TR"/>
        </a:p>
      </dgm:t>
    </dgm:pt>
    <dgm:pt modelId="{10B5980B-D5B4-4D10-9F97-13506ACE90E1}" type="pres">
      <dgm:prSet presAssocID="{5CDFFC0F-0794-4B12-A1F4-D56C96C6239A}" presName="level3hierChild" presStyleCnt="0"/>
      <dgm:spPr/>
    </dgm:pt>
  </dgm:ptLst>
  <dgm:cxnLst>
    <dgm:cxn modelId="{DD888E5E-455C-4044-A168-D729034C127B}" type="presOf" srcId="{CDC11A42-1C70-4FCB-82BC-7F9CFE7BF5FE}" destId="{11F7F218-4C4C-446B-AD8F-7B88A7891B95}" srcOrd="1" destOrd="0" presId="urn:microsoft.com/office/officeart/2008/layout/HorizontalMultiLevelHierarchy"/>
    <dgm:cxn modelId="{3D45CF97-C11E-40AC-A51F-F97FD9687F2F}" type="presOf" srcId="{DEE73EE4-A447-4C96-A955-F74DAF9B81AC}" destId="{EBA275A4-A19E-4786-9BC1-62B46EA6CA56}" srcOrd="0" destOrd="0" presId="urn:microsoft.com/office/officeart/2008/layout/HorizontalMultiLevelHierarchy"/>
    <dgm:cxn modelId="{5CDDAEAB-1268-4F41-AF6E-686ACC5ED705}" type="presOf" srcId="{903ADCA2-A530-4997-8D72-24D71FAD75F5}" destId="{D8D5C9C5-1688-42F4-B9E1-865152CD72B7}" srcOrd="0" destOrd="0" presId="urn:microsoft.com/office/officeart/2008/layout/HorizontalMultiLevelHierarchy"/>
    <dgm:cxn modelId="{C4431B40-6428-4CE0-9D85-662B0B88CB3B}" srcId="{0147D703-04F1-4F52-828B-F50158BB881A}" destId="{5CDFFC0F-0794-4B12-A1F4-D56C96C6239A}" srcOrd="6" destOrd="0" parTransId="{CDC11A42-1C70-4FCB-82BC-7F9CFE7BF5FE}" sibTransId="{E58A6527-0BCE-4BA0-8031-638E6EC68E6B}"/>
    <dgm:cxn modelId="{38E4731D-2FC9-4602-AAAB-2F5567463D32}" type="presOf" srcId="{63EAE784-003B-4904-A5EA-EDB31D7CE86D}" destId="{836F26A4-8A29-4284-9B96-37FCDC0991D3}" srcOrd="1" destOrd="0" presId="urn:microsoft.com/office/officeart/2008/layout/HorizontalMultiLevelHierarchy"/>
    <dgm:cxn modelId="{7AB13E46-A300-4C41-A336-D61025C243AE}" type="presOf" srcId="{CDC11A42-1C70-4FCB-82BC-7F9CFE7BF5FE}" destId="{21FFBB62-3E4B-4010-AE64-72B650017E68}" srcOrd="0" destOrd="0" presId="urn:microsoft.com/office/officeart/2008/layout/HorizontalMultiLevelHierarchy"/>
    <dgm:cxn modelId="{009327F2-B45F-4258-AFC6-9C797686EF5A}" srcId="{0147D703-04F1-4F52-828B-F50158BB881A}" destId="{300BC271-DC91-4B72-A6A4-44E9C79C0B67}" srcOrd="4" destOrd="0" parTransId="{8FD12306-10E5-4B4D-9CDE-C6A75B27B7D1}" sibTransId="{F2318DF1-70D5-4A24-ACA7-B4576CAC309B}"/>
    <dgm:cxn modelId="{FEA8B48E-079E-470E-B483-818D55287D02}" type="presOf" srcId="{A273D0DA-46BD-4175-989F-C519CC70C2FC}" destId="{B1FA7133-3A44-4823-B238-03ADCE6F798C}" srcOrd="0" destOrd="0" presId="urn:microsoft.com/office/officeart/2008/layout/HorizontalMultiLevelHierarchy"/>
    <dgm:cxn modelId="{D5867205-E1B1-4A32-A548-AC7681E63816}" type="presOf" srcId="{FCE01E23-DEF3-46E9-9690-9CC5AE51221A}" destId="{6495E1A4-B509-4D92-B799-4605B5159A1F}" srcOrd="1" destOrd="0" presId="urn:microsoft.com/office/officeart/2008/layout/HorizontalMultiLevelHierarchy"/>
    <dgm:cxn modelId="{5D16D67D-29BF-4176-8BE5-C307A04C38B0}" type="presOf" srcId="{9DBE3540-AE67-48B9-9309-EC764DFC4E64}" destId="{46C7F829-6B4C-45CE-BF4E-9FBB93016143}" srcOrd="1" destOrd="0" presId="urn:microsoft.com/office/officeart/2008/layout/HorizontalMultiLevelHierarchy"/>
    <dgm:cxn modelId="{789202A8-6ED4-4807-AA7E-E18FF3F43579}" type="presOf" srcId="{FCE01E23-DEF3-46E9-9690-9CC5AE51221A}" destId="{A0A3C2B0-2040-4CA7-BA26-34F9872D6933}" srcOrd="0" destOrd="0" presId="urn:microsoft.com/office/officeart/2008/layout/HorizontalMultiLevelHierarchy"/>
    <dgm:cxn modelId="{F3CAB93A-AFC2-4FB3-8300-9A9C73C1A5FC}" type="presOf" srcId="{63EAE784-003B-4904-A5EA-EDB31D7CE86D}" destId="{0192A3D8-BF78-4849-A109-D0767220FD7A}" srcOrd="0" destOrd="0" presId="urn:microsoft.com/office/officeart/2008/layout/HorizontalMultiLevelHierarchy"/>
    <dgm:cxn modelId="{40B235BC-D43B-42E9-9448-D6284D3890D2}" type="presOf" srcId="{0147D703-04F1-4F52-828B-F50158BB881A}" destId="{B3623637-C774-400C-85C7-96037BF09E48}" srcOrd="0" destOrd="0" presId="urn:microsoft.com/office/officeart/2008/layout/HorizontalMultiLevelHierarchy"/>
    <dgm:cxn modelId="{F7AC89B6-84FF-45C8-B651-E67F8A4B6AFF}" srcId="{0147D703-04F1-4F52-828B-F50158BB881A}" destId="{A273D0DA-46BD-4175-989F-C519CC70C2FC}" srcOrd="5" destOrd="0" parTransId="{4217BC5A-6C3A-4A19-AD11-CBCB5EBF0EA3}" sibTransId="{97306A64-9D4F-4D20-A0C6-1F0FB3EE21A5}"/>
    <dgm:cxn modelId="{49900883-7436-4E2D-AD0D-58D14C23A499}" type="presOf" srcId="{300BC271-DC91-4B72-A6A4-44E9C79C0B67}" destId="{58A61031-3AA7-45E8-A130-14816A11A0DF}" srcOrd="0" destOrd="0" presId="urn:microsoft.com/office/officeart/2008/layout/HorizontalMultiLevelHierarchy"/>
    <dgm:cxn modelId="{A2E33F02-682B-408E-9DBA-6CB5DE8ACDE9}" srcId="{0147D703-04F1-4F52-828B-F50158BB881A}" destId="{50A2F4A8-974B-4CBB-8FDC-6E30DC22664B}" srcOrd="0" destOrd="0" parTransId="{DEE73EE4-A447-4C96-A955-F74DAF9B81AC}" sibTransId="{1D6B7A7F-E107-4472-A17F-B0A6B94291C3}"/>
    <dgm:cxn modelId="{A5FF218B-EF49-4189-A7B1-78589099117E}" type="presOf" srcId="{1CA50B67-8DF0-4EEC-9017-B2FCFECEFD61}" destId="{369EF9C0-3448-44B2-95E1-29AE5E7C3D9B}" srcOrd="0" destOrd="0" presId="urn:microsoft.com/office/officeart/2008/layout/HorizontalMultiLevelHierarchy"/>
    <dgm:cxn modelId="{361E1C53-76CF-4E4E-BA84-EB7775FC98A3}" srcId="{0147D703-04F1-4F52-828B-F50158BB881A}" destId="{903ADCA2-A530-4997-8D72-24D71FAD75F5}" srcOrd="1" destOrd="0" parTransId="{63EAE784-003B-4904-A5EA-EDB31D7CE86D}" sibTransId="{1EF4B986-E99B-4A14-A644-441C22585946}"/>
    <dgm:cxn modelId="{969330AF-CA0A-4104-9E27-9E179CCE084A}" srcId="{0147D703-04F1-4F52-828B-F50158BB881A}" destId="{1A561D13-EEFB-4895-88AA-88395E8307D4}" srcOrd="3" destOrd="0" parTransId="{FCE01E23-DEF3-46E9-9690-9CC5AE51221A}" sibTransId="{06CE1022-98B2-49C9-BA2F-1D6D5E6204A7}"/>
    <dgm:cxn modelId="{062843CD-348C-4C32-A9CC-1EC975D3FD4F}" srcId="{0147D703-04F1-4F52-828B-F50158BB881A}" destId="{1CA50B67-8DF0-4EEC-9017-B2FCFECEFD61}" srcOrd="2" destOrd="0" parTransId="{9DBE3540-AE67-48B9-9309-EC764DFC4E64}" sibTransId="{A3563C86-6347-4643-BEAD-DC7AC7D74A45}"/>
    <dgm:cxn modelId="{E1720536-96F4-4E53-9863-7DB4FA989A31}" type="presOf" srcId="{9DBE3540-AE67-48B9-9309-EC764DFC4E64}" destId="{0855969F-8568-4E89-9502-F4E67CB184AB}" srcOrd="0" destOrd="0" presId="urn:microsoft.com/office/officeart/2008/layout/HorizontalMultiLevelHierarchy"/>
    <dgm:cxn modelId="{DF39247F-71E7-446A-A8A9-594AB43E1A8E}" type="presOf" srcId="{DEE73EE4-A447-4C96-A955-F74DAF9B81AC}" destId="{0C63207F-81A4-4342-9FB0-B2533837A12E}" srcOrd="1" destOrd="0" presId="urn:microsoft.com/office/officeart/2008/layout/HorizontalMultiLevelHierarchy"/>
    <dgm:cxn modelId="{C24153F1-0C9C-4B96-87D4-ACB03730EB4C}" type="presOf" srcId="{8FD12306-10E5-4B4D-9CDE-C6A75B27B7D1}" destId="{46DAB044-993A-45FB-B84E-A7CCAA9E141C}" srcOrd="1" destOrd="0" presId="urn:microsoft.com/office/officeart/2008/layout/HorizontalMultiLevelHierarchy"/>
    <dgm:cxn modelId="{48D61608-2C9C-4ECD-A756-7EFCC62BAD53}" type="presOf" srcId="{752A033E-106F-46E4-B7AB-1D6916DDA186}" destId="{32C86822-10FE-43A9-9CFF-E886F1752CD1}" srcOrd="0" destOrd="0" presId="urn:microsoft.com/office/officeart/2008/layout/HorizontalMultiLevelHierarchy"/>
    <dgm:cxn modelId="{4F18BCC2-9485-43DF-8221-B161687D87E0}" srcId="{752A033E-106F-46E4-B7AB-1D6916DDA186}" destId="{0147D703-04F1-4F52-828B-F50158BB881A}" srcOrd="0" destOrd="0" parTransId="{09D9A2DD-46DE-4600-924B-81839CE59995}" sibTransId="{BC65675C-0731-477E-BAD4-D978AC254ADC}"/>
    <dgm:cxn modelId="{9688A74B-D98E-43B3-9CD9-EB56FE415A5E}" type="presOf" srcId="{8FD12306-10E5-4B4D-9CDE-C6A75B27B7D1}" destId="{9717C536-7161-4843-BFF4-AA7001CFD344}" srcOrd="0" destOrd="0" presId="urn:microsoft.com/office/officeart/2008/layout/HorizontalMultiLevelHierarchy"/>
    <dgm:cxn modelId="{1FA52AAA-FA41-4DFD-9246-902FC92896F2}" type="presOf" srcId="{1A561D13-EEFB-4895-88AA-88395E8307D4}" destId="{A8111823-6A0E-449D-B845-B7D731DAD417}" srcOrd="0" destOrd="0" presId="urn:microsoft.com/office/officeart/2008/layout/HorizontalMultiLevelHierarchy"/>
    <dgm:cxn modelId="{72C42891-327F-4893-9F30-513C4ABC9F6F}" type="presOf" srcId="{4217BC5A-6C3A-4A19-AD11-CBCB5EBF0EA3}" destId="{D0741716-A9B5-4E9E-BFEF-653E57B9E374}" srcOrd="0" destOrd="0" presId="urn:microsoft.com/office/officeart/2008/layout/HorizontalMultiLevelHierarchy"/>
    <dgm:cxn modelId="{77792E28-2716-4E88-83B7-D739E2D71110}" type="presOf" srcId="{4217BC5A-6C3A-4A19-AD11-CBCB5EBF0EA3}" destId="{BFA641D7-8B5D-42EF-8BD6-F7957E288A1F}" srcOrd="1" destOrd="0" presId="urn:microsoft.com/office/officeart/2008/layout/HorizontalMultiLevelHierarchy"/>
    <dgm:cxn modelId="{DCE822C4-2BCE-45DE-BDA2-BC8A92456A7F}" type="presOf" srcId="{50A2F4A8-974B-4CBB-8FDC-6E30DC22664B}" destId="{676E38C3-5124-4985-9135-2801A05B0338}" srcOrd="0" destOrd="0" presId="urn:microsoft.com/office/officeart/2008/layout/HorizontalMultiLevelHierarchy"/>
    <dgm:cxn modelId="{74197E41-3686-480B-AA38-AD347B8428A5}" type="presOf" srcId="{5CDFFC0F-0794-4B12-A1F4-D56C96C6239A}" destId="{18A24239-04B0-4ECB-BA70-6894581F052F}" srcOrd="0" destOrd="0" presId="urn:microsoft.com/office/officeart/2008/layout/HorizontalMultiLevelHierarchy"/>
    <dgm:cxn modelId="{A9C43D7D-F6C5-4395-8C50-A89010416508}" type="presParOf" srcId="{32C86822-10FE-43A9-9CFF-E886F1752CD1}" destId="{5F16B7DC-86FE-41BF-892F-0294862DBAB4}" srcOrd="0" destOrd="0" presId="urn:microsoft.com/office/officeart/2008/layout/HorizontalMultiLevelHierarchy"/>
    <dgm:cxn modelId="{31D645F0-ED09-48C3-8EB2-E7DA3D4E918A}" type="presParOf" srcId="{5F16B7DC-86FE-41BF-892F-0294862DBAB4}" destId="{B3623637-C774-400C-85C7-96037BF09E48}" srcOrd="0" destOrd="0" presId="urn:microsoft.com/office/officeart/2008/layout/HorizontalMultiLevelHierarchy"/>
    <dgm:cxn modelId="{36431AB9-110A-4B91-8629-BA2D1597E143}" type="presParOf" srcId="{5F16B7DC-86FE-41BF-892F-0294862DBAB4}" destId="{21221EA0-1EEF-402E-9939-2ED8F87FF2C6}" srcOrd="1" destOrd="0" presId="urn:microsoft.com/office/officeart/2008/layout/HorizontalMultiLevelHierarchy"/>
    <dgm:cxn modelId="{FA265EC3-6B55-413D-A3B8-3C468CDB55B6}" type="presParOf" srcId="{21221EA0-1EEF-402E-9939-2ED8F87FF2C6}" destId="{EBA275A4-A19E-4786-9BC1-62B46EA6CA56}" srcOrd="0" destOrd="0" presId="urn:microsoft.com/office/officeart/2008/layout/HorizontalMultiLevelHierarchy"/>
    <dgm:cxn modelId="{E173BF26-3A3D-4871-83F4-7D0AD99CD586}" type="presParOf" srcId="{EBA275A4-A19E-4786-9BC1-62B46EA6CA56}" destId="{0C63207F-81A4-4342-9FB0-B2533837A12E}" srcOrd="0" destOrd="0" presId="urn:microsoft.com/office/officeart/2008/layout/HorizontalMultiLevelHierarchy"/>
    <dgm:cxn modelId="{E6953F0D-0964-4820-B6BC-8AFED92009B7}" type="presParOf" srcId="{21221EA0-1EEF-402E-9939-2ED8F87FF2C6}" destId="{63BD03A0-81CD-41CC-A090-1E9B0B7CEB92}" srcOrd="1" destOrd="0" presId="urn:microsoft.com/office/officeart/2008/layout/HorizontalMultiLevelHierarchy"/>
    <dgm:cxn modelId="{2DA1C837-C606-418E-85F9-F2F4CDCE15AC}" type="presParOf" srcId="{63BD03A0-81CD-41CC-A090-1E9B0B7CEB92}" destId="{676E38C3-5124-4985-9135-2801A05B0338}" srcOrd="0" destOrd="0" presId="urn:microsoft.com/office/officeart/2008/layout/HorizontalMultiLevelHierarchy"/>
    <dgm:cxn modelId="{DED7A5BD-4E32-4473-B34F-AF55EEA3920F}" type="presParOf" srcId="{63BD03A0-81CD-41CC-A090-1E9B0B7CEB92}" destId="{E5C2FA99-37EE-4ADB-B2F3-FF2D32C5F9D6}" srcOrd="1" destOrd="0" presId="urn:microsoft.com/office/officeart/2008/layout/HorizontalMultiLevelHierarchy"/>
    <dgm:cxn modelId="{AEB6A3E2-6C40-4CCD-8828-39840FB8653A}" type="presParOf" srcId="{21221EA0-1EEF-402E-9939-2ED8F87FF2C6}" destId="{0192A3D8-BF78-4849-A109-D0767220FD7A}" srcOrd="2" destOrd="0" presId="urn:microsoft.com/office/officeart/2008/layout/HorizontalMultiLevelHierarchy"/>
    <dgm:cxn modelId="{FF7A392C-5C53-471F-ADFB-3448F7BA2818}" type="presParOf" srcId="{0192A3D8-BF78-4849-A109-D0767220FD7A}" destId="{836F26A4-8A29-4284-9B96-37FCDC0991D3}" srcOrd="0" destOrd="0" presId="urn:microsoft.com/office/officeart/2008/layout/HorizontalMultiLevelHierarchy"/>
    <dgm:cxn modelId="{E79BF499-A63D-4BE1-B2F6-8FAE70494732}" type="presParOf" srcId="{21221EA0-1EEF-402E-9939-2ED8F87FF2C6}" destId="{C75CDE82-0F6E-4DE8-BA79-986858424189}" srcOrd="3" destOrd="0" presId="urn:microsoft.com/office/officeart/2008/layout/HorizontalMultiLevelHierarchy"/>
    <dgm:cxn modelId="{235DD2E8-6B0B-4B7F-B05F-57719F43FD95}" type="presParOf" srcId="{C75CDE82-0F6E-4DE8-BA79-986858424189}" destId="{D8D5C9C5-1688-42F4-B9E1-865152CD72B7}" srcOrd="0" destOrd="0" presId="urn:microsoft.com/office/officeart/2008/layout/HorizontalMultiLevelHierarchy"/>
    <dgm:cxn modelId="{AF3B0EF7-EC5B-43B4-9C4C-1CAF51EBD670}" type="presParOf" srcId="{C75CDE82-0F6E-4DE8-BA79-986858424189}" destId="{02DB2C79-04F0-430D-9956-CD9754E73E13}" srcOrd="1" destOrd="0" presId="urn:microsoft.com/office/officeart/2008/layout/HorizontalMultiLevelHierarchy"/>
    <dgm:cxn modelId="{250BB551-4BF4-46DC-948A-772D9083DF85}" type="presParOf" srcId="{21221EA0-1EEF-402E-9939-2ED8F87FF2C6}" destId="{0855969F-8568-4E89-9502-F4E67CB184AB}" srcOrd="4" destOrd="0" presId="urn:microsoft.com/office/officeart/2008/layout/HorizontalMultiLevelHierarchy"/>
    <dgm:cxn modelId="{33F000C7-A92F-4D9B-8E3D-556A81D46AE2}" type="presParOf" srcId="{0855969F-8568-4E89-9502-F4E67CB184AB}" destId="{46C7F829-6B4C-45CE-BF4E-9FBB93016143}" srcOrd="0" destOrd="0" presId="urn:microsoft.com/office/officeart/2008/layout/HorizontalMultiLevelHierarchy"/>
    <dgm:cxn modelId="{22264EB9-5B38-4D7F-83E6-1986D35FAD6A}" type="presParOf" srcId="{21221EA0-1EEF-402E-9939-2ED8F87FF2C6}" destId="{E6102D56-D6D9-4989-A0A9-1EEAAC09370E}" srcOrd="5" destOrd="0" presId="urn:microsoft.com/office/officeart/2008/layout/HorizontalMultiLevelHierarchy"/>
    <dgm:cxn modelId="{C5193952-05D7-49AD-A0EA-9B2D30CE5C37}" type="presParOf" srcId="{E6102D56-D6D9-4989-A0A9-1EEAAC09370E}" destId="{369EF9C0-3448-44B2-95E1-29AE5E7C3D9B}" srcOrd="0" destOrd="0" presId="urn:microsoft.com/office/officeart/2008/layout/HorizontalMultiLevelHierarchy"/>
    <dgm:cxn modelId="{06A0E9B5-14EE-4B70-8213-A6CF074F9CFD}" type="presParOf" srcId="{E6102D56-D6D9-4989-A0A9-1EEAAC09370E}" destId="{06A175F1-B76C-4005-A828-70C3B8BB233E}" srcOrd="1" destOrd="0" presId="urn:microsoft.com/office/officeart/2008/layout/HorizontalMultiLevelHierarchy"/>
    <dgm:cxn modelId="{5273280B-4800-4649-8939-17CDE68C2B1E}" type="presParOf" srcId="{21221EA0-1EEF-402E-9939-2ED8F87FF2C6}" destId="{A0A3C2B0-2040-4CA7-BA26-34F9872D6933}" srcOrd="6" destOrd="0" presId="urn:microsoft.com/office/officeart/2008/layout/HorizontalMultiLevelHierarchy"/>
    <dgm:cxn modelId="{CAA5165E-9486-4ABE-8489-1BE0E0051673}" type="presParOf" srcId="{A0A3C2B0-2040-4CA7-BA26-34F9872D6933}" destId="{6495E1A4-B509-4D92-B799-4605B5159A1F}" srcOrd="0" destOrd="0" presId="urn:microsoft.com/office/officeart/2008/layout/HorizontalMultiLevelHierarchy"/>
    <dgm:cxn modelId="{4FBC7237-7EE8-4892-96DE-81C490A8D997}" type="presParOf" srcId="{21221EA0-1EEF-402E-9939-2ED8F87FF2C6}" destId="{A4908CDB-6E2F-4BA0-9F73-F11591182D7F}" srcOrd="7" destOrd="0" presId="urn:microsoft.com/office/officeart/2008/layout/HorizontalMultiLevelHierarchy"/>
    <dgm:cxn modelId="{08EA82E5-1D09-4B34-AB85-7EB5AEA97E0A}" type="presParOf" srcId="{A4908CDB-6E2F-4BA0-9F73-F11591182D7F}" destId="{A8111823-6A0E-449D-B845-B7D731DAD417}" srcOrd="0" destOrd="0" presId="urn:microsoft.com/office/officeart/2008/layout/HorizontalMultiLevelHierarchy"/>
    <dgm:cxn modelId="{00FA1B1A-B457-4613-9AAB-F3D8D2EAB38B}" type="presParOf" srcId="{A4908CDB-6E2F-4BA0-9F73-F11591182D7F}" destId="{68E69F5F-86E0-4DB5-B8AA-CE9CE3B881CA}" srcOrd="1" destOrd="0" presId="urn:microsoft.com/office/officeart/2008/layout/HorizontalMultiLevelHierarchy"/>
    <dgm:cxn modelId="{B1D89F9F-D63A-48A2-ABAB-9646DE205A9D}" type="presParOf" srcId="{21221EA0-1EEF-402E-9939-2ED8F87FF2C6}" destId="{9717C536-7161-4843-BFF4-AA7001CFD344}" srcOrd="8" destOrd="0" presId="urn:microsoft.com/office/officeart/2008/layout/HorizontalMultiLevelHierarchy"/>
    <dgm:cxn modelId="{09DC492C-D836-4C01-B8B8-FFA351D149D9}" type="presParOf" srcId="{9717C536-7161-4843-BFF4-AA7001CFD344}" destId="{46DAB044-993A-45FB-B84E-A7CCAA9E141C}" srcOrd="0" destOrd="0" presId="urn:microsoft.com/office/officeart/2008/layout/HorizontalMultiLevelHierarchy"/>
    <dgm:cxn modelId="{774F30B6-7DC3-4925-9950-BEC1DAA30B2A}" type="presParOf" srcId="{21221EA0-1EEF-402E-9939-2ED8F87FF2C6}" destId="{5D15847F-FE9F-40CB-923E-4662E779F652}" srcOrd="9" destOrd="0" presId="urn:microsoft.com/office/officeart/2008/layout/HorizontalMultiLevelHierarchy"/>
    <dgm:cxn modelId="{CE64D0E6-AD79-4788-92B1-69350E35AEAB}" type="presParOf" srcId="{5D15847F-FE9F-40CB-923E-4662E779F652}" destId="{58A61031-3AA7-45E8-A130-14816A11A0DF}" srcOrd="0" destOrd="0" presId="urn:microsoft.com/office/officeart/2008/layout/HorizontalMultiLevelHierarchy"/>
    <dgm:cxn modelId="{4059FBF8-0395-4EAD-92F6-277474C098A5}" type="presParOf" srcId="{5D15847F-FE9F-40CB-923E-4662E779F652}" destId="{1749DAC7-E3B1-444F-A5BA-9ED7CB7AC3A4}" srcOrd="1" destOrd="0" presId="urn:microsoft.com/office/officeart/2008/layout/HorizontalMultiLevelHierarchy"/>
    <dgm:cxn modelId="{0C9B211B-0F25-474E-B3A9-0C297A974017}" type="presParOf" srcId="{21221EA0-1EEF-402E-9939-2ED8F87FF2C6}" destId="{D0741716-A9B5-4E9E-BFEF-653E57B9E374}" srcOrd="10" destOrd="0" presId="urn:microsoft.com/office/officeart/2008/layout/HorizontalMultiLevelHierarchy"/>
    <dgm:cxn modelId="{583D4C1E-C23B-4D6F-8FFE-06FEBC3D4019}" type="presParOf" srcId="{D0741716-A9B5-4E9E-BFEF-653E57B9E374}" destId="{BFA641D7-8B5D-42EF-8BD6-F7957E288A1F}" srcOrd="0" destOrd="0" presId="urn:microsoft.com/office/officeart/2008/layout/HorizontalMultiLevelHierarchy"/>
    <dgm:cxn modelId="{6700211F-2EE5-4860-B87A-E43CF917C812}" type="presParOf" srcId="{21221EA0-1EEF-402E-9939-2ED8F87FF2C6}" destId="{D3679CEE-C82A-4D08-B160-D3E71B2A4974}" srcOrd="11" destOrd="0" presId="urn:microsoft.com/office/officeart/2008/layout/HorizontalMultiLevelHierarchy"/>
    <dgm:cxn modelId="{7B2ABDF3-FDDE-4F77-9079-C6C4ABA6FC45}" type="presParOf" srcId="{D3679CEE-C82A-4D08-B160-D3E71B2A4974}" destId="{B1FA7133-3A44-4823-B238-03ADCE6F798C}" srcOrd="0" destOrd="0" presId="urn:microsoft.com/office/officeart/2008/layout/HorizontalMultiLevelHierarchy"/>
    <dgm:cxn modelId="{FCBB1355-9A52-4ADD-BB01-4C8DB3E1829E}" type="presParOf" srcId="{D3679CEE-C82A-4D08-B160-D3E71B2A4974}" destId="{6E106E85-7948-423E-9ADA-B674FFB38CA2}" srcOrd="1" destOrd="0" presId="urn:microsoft.com/office/officeart/2008/layout/HorizontalMultiLevelHierarchy"/>
    <dgm:cxn modelId="{46FD5359-36D6-49B8-B245-4395D975EFF7}" type="presParOf" srcId="{21221EA0-1EEF-402E-9939-2ED8F87FF2C6}" destId="{21FFBB62-3E4B-4010-AE64-72B650017E68}" srcOrd="12" destOrd="0" presId="urn:microsoft.com/office/officeart/2008/layout/HorizontalMultiLevelHierarchy"/>
    <dgm:cxn modelId="{3CDAFC87-0A4B-4BD8-A158-65566E0A5F7D}" type="presParOf" srcId="{21FFBB62-3E4B-4010-AE64-72B650017E68}" destId="{11F7F218-4C4C-446B-AD8F-7B88A7891B95}" srcOrd="0" destOrd="0" presId="urn:microsoft.com/office/officeart/2008/layout/HorizontalMultiLevelHierarchy"/>
    <dgm:cxn modelId="{39924C3A-24DE-4491-866C-7EC560C2CD81}" type="presParOf" srcId="{21221EA0-1EEF-402E-9939-2ED8F87FF2C6}" destId="{BEBDA86F-CEC5-4661-B849-FA2C0962D067}" srcOrd="13" destOrd="0" presId="urn:microsoft.com/office/officeart/2008/layout/HorizontalMultiLevelHierarchy"/>
    <dgm:cxn modelId="{3463A46A-FA1D-4032-88D7-139BAE5854FB}" type="presParOf" srcId="{BEBDA86F-CEC5-4661-B849-FA2C0962D067}" destId="{18A24239-04B0-4ECB-BA70-6894581F052F}" srcOrd="0" destOrd="0" presId="urn:microsoft.com/office/officeart/2008/layout/HorizontalMultiLevelHierarchy"/>
    <dgm:cxn modelId="{3B497E1D-4B7E-48DF-87EF-8FF65B61749D}" type="presParOf" srcId="{BEBDA86F-CEC5-4661-B849-FA2C0962D067}" destId="{10B5980B-D5B4-4D10-9F97-13506ACE90E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AC4F9-5BA9-443A-9441-1299A647331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9C43D837-F78F-4D7F-961F-A41BFD3FDC68}">
      <dgm:prSet phldrT="[Metin]"/>
      <dgm:spPr/>
      <dgm:t>
        <a:bodyPr/>
        <a:lstStyle/>
        <a:p>
          <a:r>
            <a:rPr lang="tr-TR" dirty="0"/>
            <a:t>değerlerimiz</a:t>
          </a:r>
        </a:p>
      </dgm:t>
    </dgm:pt>
    <dgm:pt modelId="{95438250-B468-42AF-B429-B6479C0824EE}" type="parTrans" cxnId="{527AB0E7-1EAB-4D8F-9139-9E066EE5AE4F}">
      <dgm:prSet/>
      <dgm:spPr/>
      <dgm:t>
        <a:bodyPr/>
        <a:lstStyle/>
        <a:p>
          <a:endParaRPr lang="tr-TR"/>
        </a:p>
      </dgm:t>
    </dgm:pt>
    <dgm:pt modelId="{DE6C29F6-EF8E-44D3-BD6A-72EB5F343B09}" type="sibTrans" cxnId="{527AB0E7-1EAB-4D8F-9139-9E066EE5AE4F}">
      <dgm:prSet/>
      <dgm:spPr/>
      <dgm:t>
        <a:bodyPr/>
        <a:lstStyle/>
        <a:p>
          <a:endParaRPr lang="tr-TR"/>
        </a:p>
      </dgm:t>
    </dgm:pt>
    <dgm:pt modelId="{B832A7C6-8137-41E6-AE81-522612DB4A76}">
      <dgm:prSet phldrT="[Metin]"/>
      <dgm:spPr/>
      <dgm:t>
        <a:bodyPr/>
        <a:lstStyle/>
        <a:p>
          <a:r>
            <a:rPr lang="tr-TR" dirty="0"/>
            <a:t>adalet</a:t>
          </a:r>
        </a:p>
      </dgm:t>
    </dgm:pt>
    <dgm:pt modelId="{15272BCC-E13F-40FD-8E79-41A215004E95}" type="parTrans" cxnId="{52A94B48-DF3D-4E94-BF50-C508E0014194}">
      <dgm:prSet/>
      <dgm:spPr/>
      <dgm:t>
        <a:bodyPr/>
        <a:lstStyle/>
        <a:p>
          <a:endParaRPr lang="tr-TR"/>
        </a:p>
      </dgm:t>
    </dgm:pt>
    <dgm:pt modelId="{0D86E8E3-53EC-4EC1-947F-A0B214B884CC}" type="sibTrans" cxnId="{52A94B48-DF3D-4E94-BF50-C508E0014194}">
      <dgm:prSet/>
      <dgm:spPr/>
      <dgm:t>
        <a:bodyPr/>
        <a:lstStyle/>
        <a:p>
          <a:endParaRPr lang="tr-TR"/>
        </a:p>
      </dgm:t>
    </dgm:pt>
    <dgm:pt modelId="{567B28CC-E072-459D-A00A-46ED028867E5}">
      <dgm:prSet phldrT="[Metin]"/>
      <dgm:spPr/>
      <dgm:t>
        <a:bodyPr/>
        <a:lstStyle/>
        <a:p>
          <a:r>
            <a:rPr lang="tr-TR" dirty="0"/>
            <a:t>dostluk</a:t>
          </a:r>
        </a:p>
      </dgm:t>
    </dgm:pt>
    <dgm:pt modelId="{7AF4001E-4984-4FEB-BD22-A67563BAE9B0}" type="parTrans" cxnId="{DD2B52E0-E846-4C70-BFF6-D5517099E2C4}">
      <dgm:prSet/>
      <dgm:spPr/>
      <dgm:t>
        <a:bodyPr/>
        <a:lstStyle/>
        <a:p>
          <a:endParaRPr lang="tr-TR"/>
        </a:p>
      </dgm:t>
    </dgm:pt>
    <dgm:pt modelId="{91FAC49D-70AA-433A-AFD9-1729ACBA0475}" type="sibTrans" cxnId="{DD2B52E0-E846-4C70-BFF6-D5517099E2C4}">
      <dgm:prSet/>
      <dgm:spPr/>
      <dgm:t>
        <a:bodyPr/>
        <a:lstStyle/>
        <a:p>
          <a:endParaRPr lang="tr-TR"/>
        </a:p>
      </dgm:t>
    </dgm:pt>
    <dgm:pt modelId="{EDDD09C5-97CD-426D-9B60-5A448DBA0BF9}">
      <dgm:prSet phldrT="[Metin]"/>
      <dgm:spPr/>
      <dgm:t>
        <a:bodyPr/>
        <a:lstStyle/>
        <a:p>
          <a:r>
            <a:rPr lang="tr-TR" dirty="0"/>
            <a:t>dürüstlük</a:t>
          </a:r>
        </a:p>
      </dgm:t>
    </dgm:pt>
    <dgm:pt modelId="{8EC3CD1F-17F1-4704-9F6A-0C9E9EB7A86D}" type="parTrans" cxnId="{20F1DF35-9DCA-439F-9CFB-209BBFBAE724}">
      <dgm:prSet/>
      <dgm:spPr/>
      <dgm:t>
        <a:bodyPr/>
        <a:lstStyle/>
        <a:p>
          <a:endParaRPr lang="tr-TR"/>
        </a:p>
      </dgm:t>
    </dgm:pt>
    <dgm:pt modelId="{3B5B0613-9B69-4804-8C64-3F8C08060BDC}" type="sibTrans" cxnId="{20F1DF35-9DCA-439F-9CFB-209BBFBAE724}">
      <dgm:prSet/>
      <dgm:spPr/>
      <dgm:t>
        <a:bodyPr/>
        <a:lstStyle/>
        <a:p>
          <a:endParaRPr lang="tr-TR"/>
        </a:p>
      </dgm:t>
    </dgm:pt>
    <dgm:pt modelId="{B458CEF0-D80B-4FD0-B2DF-DA6F6BE0947D}">
      <dgm:prSet phldrT="[Metin]"/>
      <dgm:spPr/>
      <dgm:t>
        <a:bodyPr/>
        <a:lstStyle/>
        <a:p>
          <a:r>
            <a:rPr lang="tr-TR" dirty="0"/>
            <a:t>yardımseverlik</a:t>
          </a:r>
        </a:p>
      </dgm:t>
    </dgm:pt>
    <dgm:pt modelId="{8C3960A0-D2C4-4F7B-A773-FB5F82330695}" type="parTrans" cxnId="{F9F29B38-BD0C-4EF6-ADE3-A690A8DA2D2F}">
      <dgm:prSet/>
      <dgm:spPr/>
      <dgm:t>
        <a:bodyPr/>
        <a:lstStyle/>
        <a:p>
          <a:endParaRPr lang="tr-TR"/>
        </a:p>
      </dgm:t>
    </dgm:pt>
    <dgm:pt modelId="{17B5F0EC-F2A6-4BC4-8266-49FBE78D4647}" type="sibTrans" cxnId="{F9F29B38-BD0C-4EF6-ADE3-A690A8DA2D2F}">
      <dgm:prSet/>
      <dgm:spPr/>
      <dgm:t>
        <a:bodyPr/>
        <a:lstStyle/>
        <a:p>
          <a:endParaRPr lang="tr-TR"/>
        </a:p>
      </dgm:t>
    </dgm:pt>
    <dgm:pt modelId="{24B638F0-62FD-486D-BAF3-35946C5D2B2A}">
      <dgm:prSet phldrT="[Metin]"/>
      <dgm:spPr/>
      <dgm:t>
        <a:bodyPr/>
        <a:lstStyle/>
        <a:p>
          <a:r>
            <a:rPr lang="tr-TR" dirty="0"/>
            <a:t>öz denetim</a:t>
          </a:r>
        </a:p>
      </dgm:t>
    </dgm:pt>
    <dgm:pt modelId="{02BAC112-E070-456C-8B5D-D4A50364BB8D}" type="parTrans" cxnId="{7E5D8D35-D6F7-4AD6-82EB-0409AC7A0585}">
      <dgm:prSet/>
      <dgm:spPr/>
      <dgm:t>
        <a:bodyPr/>
        <a:lstStyle/>
        <a:p>
          <a:endParaRPr lang="tr-TR"/>
        </a:p>
      </dgm:t>
    </dgm:pt>
    <dgm:pt modelId="{01003EA1-2353-4734-A634-205F9077125C}" type="sibTrans" cxnId="{7E5D8D35-D6F7-4AD6-82EB-0409AC7A0585}">
      <dgm:prSet/>
      <dgm:spPr/>
      <dgm:t>
        <a:bodyPr/>
        <a:lstStyle/>
        <a:p>
          <a:endParaRPr lang="tr-TR"/>
        </a:p>
      </dgm:t>
    </dgm:pt>
    <dgm:pt modelId="{9E20233E-EFC8-4BC1-8FC6-C0127671393E}">
      <dgm:prSet phldrT="[Metin]"/>
      <dgm:spPr/>
      <dgm:t>
        <a:bodyPr/>
        <a:lstStyle/>
        <a:p>
          <a:r>
            <a:rPr lang="tr-TR" dirty="0"/>
            <a:t>sabır</a:t>
          </a:r>
        </a:p>
      </dgm:t>
    </dgm:pt>
    <dgm:pt modelId="{AE55CF87-5EB1-45D8-A42D-62B9C596AA6E}" type="parTrans" cxnId="{B6C00299-F164-473E-A806-DE19D16E8286}">
      <dgm:prSet/>
      <dgm:spPr/>
      <dgm:t>
        <a:bodyPr/>
        <a:lstStyle/>
        <a:p>
          <a:endParaRPr lang="tr-TR"/>
        </a:p>
      </dgm:t>
    </dgm:pt>
    <dgm:pt modelId="{C9499CA2-37A7-4164-A1CE-E29589DA731E}" type="sibTrans" cxnId="{B6C00299-F164-473E-A806-DE19D16E8286}">
      <dgm:prSet/>
      <dgm:spPr/>
      <dgm:t>
        <a:bodyPr/>
        <a:lstStyle/>
        <a:p>
          <a:endParaRPr lang="tr-TR"/>
        </a:p>
      </dgm:t>
    </dgm:pt>
    <dgm:pt modelId="{46134542-D314-4729-8700-87CD3796BEFA}">
      <dgm:prSet phldrT="[Metin]"/>
      <dgm:spPr/>
      <dgm:t>
        <a:bodyPr/>
        <a:lstStyle/>
        <a:p>
          <a:r>
            <a:rPr lang="tr-TR" dirty="0"/>
            <a:t>saygı</a:t>
          </a:r>
        </a:p>
      </dgm:t>
    </dgm:pt>
    <dgm:pt modelId="{D1D1AC37-7B49-4D6E-BAB9-E26297DD4B95}" type="parTrans" cxnId="{22E87559-E7C0-4E68-91F1-A9A22A5590E9}">
      <dgm:prSet/>
      <dgm:spPr/>
      <dgm:t>
        <a:bodyPr/>
        <a:lstStyle/>
        <a:p>
          <a:endParaRPr lang="tr-TR"/>
        </a:p>
      </dgm:t>
    </dgm:pt>
    <dgm:pt modelId="{DDBB76A6-A266-4E83-8469-DE0909F8116A}" type="sibTrans" cxnId="{22E87559-E7C0-4E68-91F1-A9A22A5590E9}">
      <dgm:prSet/>
      <dgm:spPr/>
      <dgm:t>
        <a:bodyPr/>
        <a:lstStyle/>
        <a:p>
          <a:endParaRPr lang="tr-TR"/>
        </a:p>
      </dgm:t>
    </dgm:pt>
    <dgm:pt modelId="{1CE38F9F-3FC6-459F-91AA-369F1D6990E1}">
      <dgm:prSet phldrT="[Metin]"/>
      <dgm:spPr/>
      <dgm:t>
        <a:bodyPr/>
        <a:lstStyle/>
        <a:p>
          <a:r>
            <a:rPr lang="tr-TR" dirty="0"/>
            <a:t>sevgi</a:t>
          </a:r>
        </a:p>
      </dgm:t>
    </dgm:pt>
    <dgm:pt modelId="{78669D2A-0294-4AA9-B1DC-0FAFA845D636}" type="parTrans" cxnId="{73205A44-4D92-4626-ABD3-F4F102657771}">
      <dgm:prSet/>
      <dgm:spPr/>
      <dgm:t>
        <a:bodyPr/>
        <a:lstStyle/>
        <a:p>
          <a:endParaRPr lang="tr-TR"/>
        </a:p>
      </dgm:t>
    </dgm:pt>
    <dgm:pt modelId="{8CBCFE72-9663-45A6-A9FE-DB7D4B693D6E}" type="sibTrans" cxnId="{73205A44-4D92-4626-ABD3-F4F102657771}">
      <dgm:prSet/>
      <dgm:spPr/>
      <dgm:t>
        <a:bodyPr/>
        <a:lstStyle/>
        <a:p>
          <a:endParaRPr lang="tr-TR"/>
        </a:p>
      </dgm:t>
    </dgm:pt>
    <dgm:pt modelId="{1F70546C-6991-497D-B2B5-53FC9449B620}">
      <dgm:prSet phldrT="[Metin]"/>
      <dgm:spPr/>
      <dgm:t>
        <a:bodyPr/>
        <a:lstStyle/>
        <a:p>
          <a:r>
            <a:rPr lang="tr-TR" dirty="0"/>
            <a:t>sorumluluk</a:t>
          </a:r>
        </a:p>
      </dgm:t>
    </dgm:pt>
    <dgm:pt modelId="{058F7EDE-64E0-4C02-8782-7E97173AB198}" type="parTrans" cxnId="{C56C9AA4-B288-4E83-8A93-9E4B68DCA30B}">
      <dgm:prSet/>
      <dgm:spPr/>
      <dgm:t>
        <a:bodyPr/>
        <a:lstStyle/>
        <a:p>
          <a:endParaRPr lang="tr-TR"/>
        </a:p>
      </dgm:t>
    </dgm:pt>
    <dgm:pt modelId="{D63E588D-3CED-4031-9C75-1149BA29A993}" type="sibTrans" cxnId="{C56C9AA4-B288-4E83-8A93-9E4B68DCA30B}">
      <dgm:prSet/>
      <dgm:spPr/>
      <dgm:t>
        <a:bodyPr/>
        <a:lstStyle/>
        <a:p>
          <a:endParaRPr lang="tr-TR"/>
        </a:p>
      </dgm:t>
    </dgm:pt>
    <dgm:pt modelId="{606E0B13-99A9-4143-B9F8-D47CFB7152FF}">
      <dgm:prSet phldrT="[Metin]"/>
      <dgm:spPr/>
      <dgm:t>
        <a:bodyPr/>
        <a:lstStyle/>
        <a:p>
          <a:r>
            <a:rPr lang="tr-TR" dirty="0"/>
            <a:t>vatanseverlik</a:t>
          </a:r>
        </a:p>
      </dgm:t>
    </dgm:pt>
    <dgm:pt modelId="{3EF6060D-F537-4DCA-9E2A-9C90CE93E450}" type="parTrans" cxnId="{E0015874-3A0F-4C9A-A65E-A304D35BABBF}">
      <dgm:prSet/>
      <dgm:spPr/>
      <dgm:t>
        <a:bodyPr/>
        <a:lstStyle/>
        <a:p>
          <a:endParaRPr lang="tr-TR"/>
        </a:p>
      </dgm:t>
    </dgm:pt>
    <dgm:pt modelId="{D4E157C3-D721-4224-993D-0C3A47B2ACF0}" type="sibTrans" cxnId="{E0015874-3A0F-4C9A-A65E-A304D35BABBF}">
      <dgm:prSet/>
      <dgm:spPr/>
      <dgm:t>
        <a:bodyPr/>
        <a:lstStyle/>
        <a:p>
          <a:endParaRPr lang="tr-TR"/>
        </a:p>
      </dgm:t>
    </dgm:pt>
    <dgm:pt modelId="{1B673DE6-91B9-4ADF-8A02-18A570FB4F83}" type="pres">
      <dgm:prSet presAssocID="{5E0AC4F9-5BA9-443A-9441-1299A6473310}" presName="Name0" presStyleCnt="0">
        <dgm:presLayoutVars>
          <dgm:chPref val="1"/>
          <dgm:dir/>
          <dgm:animOne val="branch"/>
          <dgm:animLvl val="lvl"/>
          <dgm:resizeHandles val="exact"/>
        </dgm:presLayoutVars>
      </dgm:prSet>
      <dgm:spPr/>
      <dgm:t>
        <a:bodyPr/>
        <a:lstStyle/>
        <a:p>
          <a:endParaRPr lang="tr-TR"/>
        </a:p>
      </dgm:t>
    </dgm:pt>
    <dgm:pt modelId="{4A86B66C-AF9C-406A-BA6A-038FD34FBA1B}" type="pres">
      <dgm:prSet presAssocID="{9C43D837-F78F-4D7F-961F-A41BFD3FDC68}" presName="root1" presStyleCnt="0"/>
      <dgm:spPr/>
    </dgm:pt>
    <dgm:pt modelId="{BC9E2E10-5CCA-4F60-B81A-1A1F4AF6EF33}" type="pres">
      <dgm:prSet presAssocID="{9C43D837-F78F-4D7F-961F-A41BFD3FDC68}" presName="LevelOneTextNode" presStyleLbl="node0" presStyleIdx="0" presStyleCnt="1">
        <dgm:presLayoutVars>
          <dgm:chPref val="3"/>
        </dgm:presLayoutVars>
      </dgm:prSet>
      <dgm:spPr/>
      <dgm:t>
        <a:bodyPr/>
        <a:lstStyle/>
        <a:p>
          <a:endParaRPr lang="tr-TR"/>
        </a:p>
      </dgm:t>
    </dgm:pt>
    <dgm:pt modelId="{BF3ED000-7E4D-4DCD-975E-B3FF02842037}" type="pres">
      <dgm:prSet presAssocID="{9C43D837-F78F-4D7F-961F-A41BFD3FDC68}" presName="level2hierChild" presStyleCnt="0"/>
      <dgm:spPr/>
    </dgm:pt>
    <dgm:pt modelId="{6EF5E3F1-D867-4B04-883E-9F31F1049B06}" type="pres">
      <dgm:prSet presAssocID="{15272BCC-E13F-40FD-8E79-41A215004E95}" presName="conn2-1" presStyleLbl="parChTrans1D2" presStyleIdx="0" presStyleCnt="10"/>
      <dgm:spPr/>
      <dgm:t>
        <a:bodyPr/>
        <a:lstStyle/>
        <a:p>
          <a:endParaRPr lang="tr-TR"/>
        </a:p>
      </dgm:t>
    </dgm:pt>
    <dgm:pt modelId="{9DBFCC2F-ACC2-4D6A-8F1E-10DAF867E81C}" type="pres">
      <dgm:prSet presAssocID="{15272BCC-E13F-40FD-8E79-41A215004E95}" presName="connTx" presStyleLbl="parChTrans1D2" presStyleIdx="0" presStyleCnt="10"/>
      <dgm:spPr/>
      <dgm:t>
        <a:bodyPr/>
        <a:lstStyle/>
        <a:p>
          <a:endParaRPr lang="tr-TR"/>
        </a:p>
      </dgm:t>
    </dgm:pt>
    <dgm:pt modelId="{EA94CB5B-AD05-4F84-B4B3-DEE35DDD635F}" type="pres">
      <dgm:prSet presAssocID="{B832A7C6-8137-41E6-AE81-522612DB4A76}" presName="root2" presStyleCnt="0"/>
      <dgm:spPr/>
    </dgm:pt>
    <dgm:pt modelId="{5DE3D55A-D57C-432A-B651-2CE0AA7CED45}" type="pres">
      <dgm:prSet presAssocID="{B832A7C6-8137-41E6-AE81-522612DB4A76}" presName="LevelTwoTextNode" presStyleLbl="node2" presStyleIdx="0" presStyleCnt="10">
        <dgm:presLayoutVars>
          <dgm:chPref val="3"/>
        </dgm:presLayoutVars>
      </dgm:prSet>
      <dgm:spPr/>
      <dgm:t>
        <a:bodyPr/>
        <a:lstStyle/>
        <a:p>
          <a:endParaRPr lang="tr-TR"/>
        </a:p>
      </dgm:t>
    </dgm:pt>
    <dgm:pt modelId="{54383D50-51EE-4A61-9F1D-8100B27CE368}" type="pres">
      <dgm:prSet presAssocID="{B832A7C6-8137-41E6-AE81-522612DB4A76}" presName="level3hierChild" presStyleCnt="0"/>
      <dgm:spPr/>
    </dgm:pt>
    <dgm:pt modelId="{0990FE11-40C6-40E2-B4C2-36363A2521D7}" type="pres">
      <dgm:prSet presAssocID="{7AF4001E-4984-4FEB-BD22-A67563BAE9B0}" presName="conn2-1" presStyleLbl="parChTrans1D2" presStyleIdx="1" presStyleCnt="10"/>
      <dgm:spPr/>
      <dgm:t>
        <a:bodyPr/>
        <a:lstStyle/>
        <a:p>
          <a:endParaRPr lang="tr-TR"/>
        </a:p>
      </dgm:t>
    </dgm:pt>
    <dgm:pt modelId="{06C299E1-B1C0-4313-AB65-10449E340FC0}" type="pres">
      <dgm:prSet presAssocID="{7AF4001E-4984-4FEB-BD22-A67563BAE9B0}" presName="connTx" presStyleLbl="parChTrans1D2" presStyleIdx="1" presStyleCnt="10"/>
      <dgm:spPr/>
      <dgm:t>
        <a:bodyPr/>
        <a:lstStyle/>
        <a:p>
          <a:endParaRPr lang="tr-TR"/>
        </a:p>
      </dgm:t>
    </dgm:pt>
    <dgm:pt modelId="{F7EFD345-B309-4285-B73A-816C71FF67F7}" type="pres">
      <dgm:prSet presAssocID="{567B28CC-E072-459D-A00A-46ED028867E5}" presName="root2" presStyleCnt="0"/>
      <dgm:spPr/>
    </dgm:pt>
    <dgm:pt modelId="{6623F286-AE9B-47E8-9671-4994ECB2AEE8}" type="pres">
      <dgm:prSet presAssocID="{567B28CC-E072-459D-A00A-46ED028867E5}" presName="LevelTwoTextNode" presStyleLbl="node2" presStyleIdx="1" presStyleCnt="10">
        <dgm:presLayoutVars>
          <dgm:chPref val="3"/>
        </dgm:presLayoutVars>
      </dgm:prSet>
      <dgm:spPr/>
      <dgm:t>
        <a:bodyPr/>
        <a:lstStyle/>
        <a:p>
          <a:endParaRPr lang="tr-TR"/>
        </a:p>
      </dgm:t>
    </dgm:pt>
    <dgm:pt modelId="{5F09D478-B76F-497A-82D0-9039D44F9E4E}" type="pres">
      <dgm:prSet presAssocID="{567B28CC-E072-459D-A00A-46ED028867E5}" presName="level3hierChild" presStyleCnt="0"/>
      <dgm:spPr/>
    </dgm:pt>
    <dgm:pt modelId="{CAC19DDD-3636-4FA1-8F2D-0EEE978AB834}" type="pres">
      <dgm:prSet presAssocID="{8EC3CD1F-17F1-4704-9F6A-0C9E9EB7A86D}" presName="conn2-1" presStyleLbl="parChTrans1D2" presStyleIdx="2" presStyleCnt="10"/>
      <dgm:spPr/>
      <dgm:t>
        <a:bodyPr/>
        <a:lstStyle/>
        <a:p>
          <a:endParaRPr lang="tr-TR"/>
        </a:p>
      </dgm:t>
    </dgm:pt>
    <dgm:pt modelId="{A07C45F7-F35A-494E-B9B3-51BD34ABCECD}" type="pres">
      <dgm:prSet presAssocID="{8EC3CD1F-17F1-4704-9F6A-0C9E9EB7A86D}" presName="connTx" presStyleLbl="parChTrans1D2" presStyleIdx="2" presStyleCnt="10"/>
      <dgm:spPr/>
      <dgm:t>
        <a:bodyPr/>
        <a:lstStyle/>
        <a:p>
          <a:endParaRPr lang="tr-TR"/>
        </a:p>
      </dgm:t>
    </dgm:pt>
    <dgm:pt modelId="{8C891870-6CB8-495F-85D8-6EDA63DADFF7}" type="pres">
      <dgm:prSet presAssocID="{EDDD09C5-97CD-426D-9B60-5A448DBA0BF9}" presName="root2" presStyleCnt="0"/>
      <dgm:spPr/>
    </dgm:pt>
    <dgm:pt modelId="{59AB59ED-087D-4763-AF8E-8E9CE4623247}" type="pres">
      <dgm:prSet presAssocID="{EDDD09C5-97CD-426D-9B60-5A448DBA0BF9}" presName="LevelTwoTextNode" presStyleLbl="node2" presStyleIdx="2" presStyleCnt="10">
        <dgm:presLayoutVars>
          <dgm:chPref val="3"/>
        </dgm:presLayoutVars>
      </dgm:prSet>
      <dgm:spPr/>
      <dgm:t>
        <a:bodyPr/>
        <a:lstStyle/>
        <a:p>
          <a:endParaRPr lang="tr-TR"/>
        </a:p>
      </dgm:t>
    </dgm:pt>
    <dgm:pt modelId="{2F195995-9740-47F2-AF5E-01554A5C7F3F}" type="pres">
      <dgm:prSet presAssocID="{EDDD09C5-97CD-426D-9B60-5A448DBA0BF9}" presName="level3hierChild" presStyleCnt="0"/>
      <dgm:spPr/>
    </dgm:pt>
    <dgm:pt modelId="{F8CFF324-F916-4EFE-88D4-E67F695424FD}" type="pres">
      <dgm:prSet presAssocID="{02BAC112-E070-456C-8B5D-D4A50364BB8D}" presName="conn2-1" presStyleLbl="parChTrans1D2" presStyleIdx="3" presStyleCnt="10"/>
      <dgm:spPr/>
      <dgm:t>
        <a:bodyPr/>
        <a:lstStyle/>
        <a:p>
          <a:endParaRPr lang="tr-TR"/>
        </a:p>
      </dgm:t>
    </dgm:pt>
    <dgm:pt modelId="{DD66AE50-71F5-4533-8AAC-FE9CA42BE4F9}" type="pres">
      <dgm:prSet presAssocID="{02BAC112-E070-456C-8B5D-D4A50364BB8D}" presName="connTx" presStyleLbl="parChTrans1D2" presStyleIdx="3" presStyleCnt="10"/>
      <dgm:spPr/>
      <dgm:t>
        <a:bodyPr/>
        <a:lstStyle/>
        <a:p>
          <a:endParaRPr lang="tr-TR"/>
        </a:p>
      </dgm:t>
    </dgm:pt>
    <dgm:pt modelId="{F6AC519A-6F7E-47BE-92E0-FF0726E1F79C}" type="pres">
      <dgm:prSet presAssocID="{24B638F0-62FD-486D-BAF3-35946C5D2B2A}" presName="root2" presStyleCnt="0"/>
      <dgm:spPr/>
    </dgm:pt>
    <dgm:pt modelId="{1A2828F5-23AC-4FB3-A6FA-7136C1A82DC4}" type="pres">
      <dgm:prSet presAssocID="{24B638F0-62FD-486D-BAF3-35946C5D2B2A}" presName="LevelTwoTextNode" presStyleLbl="node2" presStyleIdx="3" presStyleCnt="10">
        <dgm:presLayoutVars>
          <dgm:chPref val="3"/>
        </dgm:presLayoutVars>
      </dgm:prSet>
      <dgm:spPr/>
      <dgm:t>
        <a:bodyPr/>
        <a:lstStyle/>
        <a:p>
          <a:endParaRPr lang="tr-TR"/>
        </a:p>
      </dgm:t>
    </dgm:pt>
    <dgm:pt modelId="{643D0339-7A74-4FA8-B2C4-8E6345C743D0}" type="pres">
      <dgm:prSet presAssocID="{24B638F0-62FD-486D-BAF3-35946C5D2B2A}" presName="level3hierChild" presStyleCnt="0"/>
      <dgm:spPr/>
    </dgm:pt>
    <dgm:pt modelId="{8E45CAC8-E62C-41A5-9CBD-542E47CAB570}" type="pres">
      <dgm:prSet presAssocID="{AE55CF87-5EB1-45D8-A42D-62B9C596AA6E}" presName="conn2-1" presStyleLbl="parChTrans1D2" presStyleIdx="4" presStyleCnt="10"/>
      <dgm:spPr/>
      <dgm:t>
        <a:bodyPr/>
        <a:lstStyle/>
        <a:p>
          <a:endParaRPr lang="tr-TR"/>
        </a:p>
      </dgm:t>
    </dgm:pt>
    <dgm:pt modelId="{AC6703E1-B5DD-4052-8D3A-0699C457DE16}" type="pres">
      <dgm:prSet presAssocID="{AE55CF87-5EB1-45D8-A42D-62B9C596AA6E}" presName="connTx" presStyleLbl="parChTrans1D2" presStyleIdx="4" presStyleCnt="10"/>
      <dgm:spPr/>
      <dgm:t>
        <a:bodyPr/>
        <a:lstStyle/>
        <a:p>
          <a:endParaRPr lang="tr-TR"/>
        </a:p>
      </dgm:t>
    </dgm:pt>
    <dgm:pt modelId="{3336EDAC-076C-487F-9109-C2BE105DE421}" type="pres">
      <dgm:prSet presAssocID="{9E20233E-EFC8-4BC1-8FC6-C0127671393E}" presName="root2" presStyleCnt="0"/>
      <dgm:spPr/>
    </dgm:pt>
    <dgm:pt modelId="{DD75A61A-7E47-4A53-B05D-853A6E4F2578}" type="pres">
      <dgm:prSet presAssocID="{9E20233E-EFC8-4BC1-8FC6-C0127671393E}" presName="LevelTwoTextNode" presStyleLbl="node2" presStyleIdx="4" presStyleCnt="10">
        <dgm:presLayoutVars>
          <dgm:chPref val="3"/>
        </dgm:presLayoutVars>
      </dgm:prSet>
      <dgm:spPr/>
      <dgm:t>
        <a:bodyPr/>
        <a:lstStyle/>
        <a:p>
          <a:endParaRPr lang="tr-TR"/>
        </a:p>
      </dgm:t>
    </dgm:pt>
    <dgm:pt modelId="{4511337D-5346-422B-BCA5-EA0CF35D2931}" type="pres">
      <dgm:prSet presAssocID="{9E20233E-EFC8-4BC1-8FC6-C0127671393E}" presName="level3hierChild" presStyleCnt="0"/>
      <dgm:spPr/>
    </dgm:pt>
    <dgm:pt modelId="{E0E1D243-6F9C-4843-9A6F-58F7114469C9}" type="pres">
      <dgm:prSet presAssocID="{D1D1AC37-7B49-4D6E-BAB9-E26297DD4B95}" presName="conn2-1" presStyleLbl="parChTrans1D2" presStyleIdx="5" presStyleCnt="10"/>
      <dgm:spPr/>
      <dgm:t>
        <a:bodyPr/>
        <a:lstStyle/>
        <a:p>
          <a:endParaRPr lang="tr-TR"/>
        </a:p>
      </dgm:t>
    </dgm:pt>
    <dgm:pt modelId="{80E8150A-8279-46A7-9B28-E50B3A4AB907}" type="pres">
      <dgm:prSet presAssocID="{D1D1AC37-7B49-4D6E-BAB9-E26297DD4B95}" presName="connTx" presStyleLbl="parChTrans1D2" presStyleIdx="5" presStyleCnt="10"/>
      <dgm:spPr/>
      <dgm:t>
        <a:bodyPr/>
        <a:lstStyle/>
        <a:p>
          <a:endParaRPr lang="tr-TR"/>
        </a:p>
      </dgm:t>
    </dgm:pt>
    <dgm:pt modelId="{00B7752D-2EFC-4B96-82FB-A7FE528A6C70}" type="pres">
      <dgm:prSet presAssocID="{46134542-D314-4729-8700-87CD3796BEFA}" presName="root2" presStyleCnt="0"/>
      <dgm:spPr/>
    </dgm:pt>
    <dgm:pt modelId="{2284C59B-84F8-4C57-A692-CE21BA21CBC3}" type="pres">
      <dgm:prSet presAssocID="{46134542-D314-4729-8700-87CD3796BEFA}" presName="LevelTwoTextNode" presStyleLbl="node2" presStyleIdx="5" presStyleCnt="10">
        <dgm:presLayoutVars>
          <dgm:chPref val="3"/>
        </dgm:presLayoutVars>
      </dgm:prSet>
      <dgm:spPr/>
      <dgm:t>
        <a:bodyPr/>
        <a:lstStyle/>
        <a:p>
          <a:endParaRPr lang="tr-TR"/>
        </a:p>
      </dgm:t>
    </dgm:pt>
    <dgm:pt modelId="{BC9B0582-5E5D-4AC2-9EA6-EAF8799F0B7F}" type="pres">
      <dgm:prSet presAssocID="{46134542-D314-4729-8700-87CD3796BEFA}" presName="level3hierChild" presStyleCnt="0"/>
      <dgm:spPr/>
    </dgm:pt>
    <dgm:pt modelId="{B8BADA9B-F131-4410-8153-421CA3C2B034}" type="pres">
      <dgm:prSet presAssocID="{78669D2A-0294-4AA9-B1DC-0FAFA845D636}" presName="conn2-1" presStyleLbl="parChTrans1D2" presStyleIdx="6" presStyleCnt="10"/>
      <dgm:spPr/>
      <dgm:t>
        <a:bodyPr/>
        <a:lstStyle/>
        <a:p>
          <a:endParaRPr lang="tr-TR"/>
        </a:p>
      </dgm:t>
    </dgm:pt>
    <dgm:pt modelId="{574F6E36-97EA-412A-96D9-7A302793DE2A}" type="pres">
      <dgm:prSet presAssocID="{78669D2A-0294-4AA9-B1DC-0FAFA845D636}" presName="connTx" presStyleLbl="parChTrans1D2" presStyleIdx="6" presStyleCnt="10"/>
      <dgm:spPr/>
      <dgm:t>
        <a:bodyPr/>
        <a:lstStyle/>
        <a:p>
          <a:endParaRPr lang="tr-TR"/>
        </a:p>
      </dgm:t>
    </dgm:pt>
    <dgm:pt modelId="{7C4D8D94-C958-473E-9158-BC575959E681}" type="pres">
      <dgm:prSet presAssocID="{1CE38F9F-3FC6-459F-91AA-369F1D6990E1}" presName="root2" presStyleCnt="0"/>
      <dgm:spPr/>
    </dgm:pt>
    <dgm:pt modelId="{E3BD4DC5-3507-4BE3-88AE-29C9DC0703A0}" type="pres">
      <dgm:prSet presAssocID="{1CE38F9F-3FC6-459F-91AA-369F1D6990E1}" presName="LevelTwoTextNode" presStyleLbl="node2" presStyleIdx="6" presStyleCnt="10">
        <dgm:presLayoutVars>
          <dgm:chPref val="3"/>
        </dgm:presLayoutVars>
      </dgm:prSet>
      <dgm:spPr/>
      <dgm:t>
        <a:bodyPr/>
        <a:lstStyle/>
        <a:p>
          <a:endParaRPr lang="tr-TR"/>
        </a:p>
      </dgm:t>
    </dgm:pt>
    <dgm:pt modelId="{00EF35BE-7D3F-40FD-B1BE-35E134AA5F17}" type="pres">
      <dgm:prSet presAssocID="{1CE38F9F-3FC6-459F-91AA-369F1D6990E1}" presName="level3hierChild" presStyleCnt="0"/>
      <dgm:spPr/>
    </dgm:pt>
    <dgm:pt modelId="{2F405390-AC1D-4CCA-A630-6765C76DB413}" type="pres">
      <dgm:prSet presAssocID="{058F7EDE-64E0-4C02-8782-7E97173AB198}" presName="conn2-1" presStyleLbl="parChTrans1D2" presStyleIdx="7" presStyleCnt="10"/>
      <dgm:spPr/>
      <dgm:t>
        <a:bodyPr/>
        <a:lstStyle/>
        <a:p>
          <a:endParaRPr lang="tr-TR"/>
        </a:p>
      </dgm:t>
    </dgm:pt>
    <dgm:pt modelId="{E10F89D9-1504-4AE8-9B23-D28047FE318F}" type="pres">
      <dgm:prSet presAssocID="{058F7EDE-64E0-4C02-8782-7E97173AB198}" presName="connTx" presStyleLbl="parChTrans1D2" presStyleIdx="7" presStyleCnt="10"/>
      <dgm:spPr/>
      <dgm:t>
        <a:bodyPr/>
        <a:lstStyle/>
        <a:p>
          <a:endParaRPr lang="tr-TR"/>
        </a:p>
      </dgm:t>
    </dgm:pt>
    <dgm:pt modelId="{03258542-46D1-44A9-B5D3-354E506A4D51}" type="pres">
      <dgm:prSet presAssocID="{1F70546C-6991-497D-B2B5-53FC9449B620}" presName="root2" presStyleCnt="0"/>
      <dgm:spPr/>
    </dgm:pt>
    <dgm:pt modelId="{1EBB9FFC-FBB6-4109-A19C-04200C8AE21C}" type="pres">
      <dgm:prSet presAssocID="{1F70546C-6991-497D-B2B5-53FC9449B620}" presName="LevelTwoTextNode" presStyleLbl="node2" presStyleIdx="7" presStyleCnt="10">
        <dgm:presLayoutVars>
          <dgm:chPref val="3"/>
        </dgm:presLayoutVars>
      </dgm:prSet>
      <dgm:spPr/>
      <dgm:t>
        <a:bodyPr/>
        <a:lstStyle/>
        <a:p>
          <a:endParaRPr lang="tr-TR"/>
        </a:p>
      </dgm:t>
    </dgm:pt>
    <dgm:pt modelId="{44D12D45-06B6-424C-AF9A-134D60F8B3C0}" type="pres">
      <dgm:prSet presAssocID="{1F70546C-6991-497D-B2B5-53FC9449B620}" presName="level3hierChild" presStyleCnt="0"/>
      <dgm:spPr/>
    </dgm:pt>
    <dgm:pt modelId="{1F1587DF-74EE-4926-821F-779FEFFF7119}" type="pres">
      <dgm:prSet presAssocID="{3EF6060D-F537-4DCA-9E2A-9C90CE93E450}" presName="conn2-1" presStyleLbl="parChTrans1D2" presStyleIdx="8" presStyleCnt="10"/>
      <dgm:spPr/>
      <dgm:t>
        <a:bodyPr/>
        <a:lstStyle/>
        <a:p>
          <a:endParaRPr lang="tr-TR"/>
        </a:p>
      </dgm:t>
    </dgm:pt>
    <dgm:pt modelId="{951E0DDA-D7F1-4618-93EE-1B4BA067A8D0}" type="pres">
      <dgm:prSet presAssocID="{3EF6060D-F537-4DCA-9E2A-9C90CE93E450}" presName="connTx" presStyleLbl="parChTrans1D2" presStyleIdx="8" presStyleCnt="10"/>
      <dgm:spPr/>
      <dgm:t>
        <a:bodyPr/>
        <a:lstStyle/>
        <a:p>
          <a:endParaRPr lang="tr-TR"/>
        </a:p>
      </dgm:t>
    </dgm:pt>
    <dgm:pt modelId="{023F4FAC-40A4-4896-B48E-AC67477732E3}" type="pres">
      <dgm:prSet presAssocID="{606E0B13-99A9-4143-B9F8-D47CFB7152FF}" presName="root2" presStyleCnt="0"/>
      <dgm:spPr/>
    </dgm:pt>
    <dgm:pt modelId="{71774887-55B9-49D6-ABFB-3C0964A66900}" type="pres">
      <dgm:prSet presAssocID="{606E0B13-99A9-4143-B9F8-D47CFB7152FF}" presName="LevelTwoTextNode" presStyleLbl="node2" presStyleIdx="8" presStyleCnt="10">
        <dgm:presLayoutVars>
          <dgm:chPref val="3"/>
        </dgm:presLayoutVars>
      </dgm:prSet>
      <dgm:spPr/>
      <dgm:t>
        <a:bodyPr/>
        <a:lstStyle/>
        <a:p>
          <a:endParaRPr lang="tr-TR"/>
        </a:p>
      </dgm:t>
    </dgm:pt>
    <dgm:pt modelId="{E775CF25-ED16-4033-9B01-F3964149A116}" type="pres">
      <dgm:prSet presAssocID="{606E0B13-99A9-4143-B9F8-D47CFB7152FF}" presName="level3hierChild" presStyleCnt="0"/>
      <dgm:spPr/>
    </dgm:pt>
    <dgm:pt modelId="{019BE1AB-9399-4F2A-AE52-DFC15DE3D993}" type="pres">
      <dgm:prSet presAssocID="{8C3960A0-D2C4-4F7B-A773-FB5F82330695}" presName="conn2-1" presStyleLbl="parChTrans1D2" presStyleIdx="9" presStyleCnt="10"/>
      <dgm:spPr/>
      <dgm:t>
        <a:bodyPr/>
        <a:lstStyle/>
        <a:p>
          <a:endParaRPr lang="tr-TR"/>
        </a:p>
      </dgm:t>
    </dgm:pt>
    <dgm:pt modelId="{2633B1CB-F87B-4316-92EF-2300CAF46D87}" type="pres">
      <dgm:prSet presAssocID="{8C3960A0-D2C4-4F7B-A773-FB5F82330695}" presName="connTx" presStyleLbl="parChTrans1D2" presStyleIdx="9" presStyleCnt="10"/>
      <dgm:spPr/>
      <dgm:t>
        <a:bodyPr/>
        <a:lstStyle/>
        <a:p>
          <a:endParaRPr lang="tr-TR"/>
        </a:p>
      </dgm:t>
    </dgm:pt>
    <dgm:pt modelId="{4D3909AE-4173-406E-AB96-7F8363D96D04}" type="pres">
      <dgm:prSet presAssocID="{B458CEF0-D80B-4FD0-B2DF-DA6F6BE0947D}" presName="root2" presStyleCnt="0"/>
      <dgm:spPr/>
    </dgm:pt>
    <dgm:pt modelId="{7746263B-32C3-4689-B0F2-18493BADBB5B}" type="pres">
      <dgm:prSet presAssocID="{B458CEF0-D80B-4FD0-B2DF-DA6F6BE0947D}" presName="LevelTwoTextNode" presStyleLbl="node2" presStyleIdx="9" presStyleCnt="10">
        <dgm:presLayoutVars>
          <dgm:chPref val="3"/>
        </dgm:presLayoutVars>
      </dgm:prSet>
      <dgm:spPr/>
      <dgm:t>
        <a:bodyPr/>
        <a:lstStyle/>
        <a:p>
          <a:endParaRPr lang="tr-TR"/>
        </a:p>
      </dgm:t>
    </dgm:pt>
    <dgm:pt modelId="{E4E4B414-0549-4975-90B7-914EE6071118}" type="pres">
      <dgm:prSet presAssocID="{B458CEF0-D80B-4FD0-B2DF-DA6F6BE0947D}" presName="level3hierChild" presStyleCnt="0"/>
      <dgm:spPr/>
    </dgm:pt>
  </dgm:ptLst>
  <dgm:cxnLst>
    <dgm:cxn modelId="{981FB790-9217-43AE-890D-54EF9E170AEB}" type="presOf" srcId="{606E0B13-99A9-4143-B9F8-D47CFB7152FF}" destId="{71774887-55B9-49D6-ABFB-3C0964A66900}" srcOrd="0" destOrd="0" presId="urn:microsoft.com/office/officeart/2008/layout/HorizontalMultiLevelHierarchy"/>
    <dgm:cxn modelId="{C74C4BA8-BCDB-4DF0-8215-E491D105DBEF}" type="presOf" srcId="{5E0AC4F9-5BA9-443A-9441-1299A6473310}" destId="{1B673DE6-91B9-4ADF-8A02-18A570FB4F83}" srcOrd="0" destOrd="0" presId="urn:microsoft.com/office/officeart/2008/layout/HorizontalMultiLevelHierarchy"/>
    <dgm:cxn modelId="{28EA130E-FE79-4930-89EE-55C5EFF1FFC4}" type="presOf" srcId="{78669D2A-0294-4AA9-B1DC-0FAFA845D636}" destId="{B8BADA9B-F131-4410-8153-421CA3C2B034}" srcOrd="0" destOrd="0" presId="urn:microsoft.com/office/officeart/2008/layout/HorizontalMultiLevelHierarchy"/>
    <dgm:cxn modelId="{596FF541-E33D-4DCF-ABC3-55B0E18B4DE3}" type="presOf" srcId="{3EF6060D-F537-4DCA-9E2A-9C90CE93E450}" destId="{951E0DDA-D7F1-4618-93EE-1B4BA067A8D0}" srcOrd="1" destOrd="0" presId="urn:microsoft.com/office/officeart/2008/layout/HorizontalMultiLevelHierarchy"/>
    <dgm:cxn modelId="{C2D21619-7892-4937-A349-95F2890059F0}" type="presOf" srcId="{1CE38F9F-3FC6-459F-91AA-369F1D6990E1}" destId="{E3BD4DC5-3507-4BE3-88AE-29C9DC0703A0}" srcOrd="0" destOrd="0" presId="urn:microsoft.com/office/officeart/2008/layout/HorizontalMultiLevelHierarchy"/>
    <dgm:cxn modelId="{B6C00299-F164-473E-A806-DE19D16E8286}" srcId="{9C43D837-F78F-4D7F-961F-A41BFD3FDC68}" destId="{9E20233E-EFC8-4BC1-8FC6-C0127671393E}" srcOrd="4" destOrd="0" parTransId="{AE55CF87-5EB1-45D8-A42D-62B9C596AA6E}" sibTransId="{C9499CA2-37A7-4164-A1CE-E29589DA731E}"/>
    <dgm:cxn modelId="{F4096F43-749C-4C43-9C48-AD4269D03E2A}" type="presOf" srcId="{AE55CF87-5EB1-45D8-A42D-62B9C596AA6E}" destId="{8E45CAC8-E62C-41A5-9CBD-542E47CAB570}" srcOrd="0" destOrd="0" presId="urn:microsoft.com/office/officeart/2008/layout/HorizontalMultiLevelHierarchy"/>
    <dgm:cxn modelId="{20F1DF35-9DCA-439F-9CFB-209BBFBAE724}" srcId="{9C43D837-F78F-4D7F-961F-A41BFD3FDC68}" destId="{EDDD09C5-97CD-426D-9B60-5A448DBA0BF9}" srcOrd="2" destOrd="0" parTransId="{8EC3CD1F-17F1-4704-9F6A-0C9E9EB7A86D}" sibTransId="{3B5B0613-9B69-4804-8C64-3F8C08060BDC}"/>
    <dgm:cxn modelId="{AFEF13CE-D26C-4AEA-8049-8FA24794F756}" type="presOf" srcId="{567B28CC-E072-459D-A00A-46ED028867E5}" destId="{6623F286-AE9B-47E8-9671-4994ECB2AEE8}" srcOrd="0" destOrd="0" presId="urn:microsoft.com/office/officeart/2008/layout/HorizontalMultiLevelHierarchy"/>
    <dgm:cxn modelId="{6F0BF947-FA51-4BC0-A845-E631B680DE14}" type="presOf" srcId="{02BAC112-E070-456C-8B5D-D4A50364BB8D}" destId="{DD66AE50-71F5-4533-8AAC-FE9CA42BE4F9}" srcOrd="1" destOrd="0" presId="urn:microsoft.com/office/officeart/2008/layout/HorizontalMultiLevelHierarchy"/>
    <dgm:cxn modelId="{E4DB56CB-081A-4458-8B58-7B1342CC0A0B}" type="presOf" srcId="{3EF6060D-F537-4DCA-9E2A-9C90CE93E450}" destId="{1F1587DF-74EE-4926-821F-779FEFFF7119}" srcOrd="0" destOrd="0" presId="urn:microsoft.com/office/officeart/2008/layout/HorizontalMultiLevelHierarchy"/>
    <dgm:cxn modelId="{56D9D681-B767-441D-927D-4223EBDBD3E8}" type="presOf" srcId="{7AF4001E-4984-4FEB-BD22-A67563BAE9B0}" destId="{06C299E1-B1C0-4313-AB65-10449E340FC0}" srcOrd="1" destOrd="0" presId="urn:microsoft.com/office/officeart/2008/layout/HorizontalMultiLevelHierarchy"/>
    <dgm:cxn modelId="{8D30D5CB-94BC-429C-A937-A74BC36CBC48}" type="presOf" srcId="{78669D2A-0294-4AA9-B1DC-0FAFA845D636}" destId="{574F6E36-97EA-412A-96D9-7A302793DE2A}" srcOrd="1" destOrd="0" presId="urn:microsoft.com/office/officeart/2008/layout/HorizontalMultiLevelHierarchy"/>
    <dgm:cxn modelId="{2F06094A-5913-40AE-9A58-333B84FC730B}" type="presOf" srcId="{15272BCC-E13F-40FD-8E79-41A215004E95}" destId="{9DBFCC2F-ACC2-4D6A-8F1E-10DAF867E81C}" srcOrd="1" destOrd="0" presId="urn:microsoft.com/office/officeart/2008/layout/HorizontalMultiLevelHierarchy"/>
    <dgm:cxn modelId="{B2693FDD-04D1-4946-AA10-876F185E2733}" type="presOf" srcId="{24B638F0-62FD-486D-BAF3-35946C5D2B2A}" destId="{1A2828F5-23AC-4FB3-A6FA-7136C1A82DC4}" srcOrd="0" destOrd="0" presId="urn:microsoft.com/office/officeart/2008/layout/HorizontalMultiLevelHierarchy"/>
    <dgm:cxn modelId="{0B3C12FB-FCF8-4580-8473-2D7DA6FCE8B6}" type="presOf" srcId="{B832A7C6-8137-41E6-AE81-522612DB4A76}" destId="{5DE3D55A-D57C-432A-B651-2CE0AA7CED45}" srcOrd="0" destOrd="0" presId="urn:microsoft.com/office/officeart/2008/layout/HorizontalMultiLevelHierarchy"/>
    <dgm:cxn modelId="{22E87559-E7C0-4E68-91F1-A9A22A5590E9}" srcId="{9C43D837-F78F-4D7F-961F-A41BFD3FDC68}" destId="{46134542-D314-4729-8700-87CD3796BEFA}" srcOrd="5" destOrd="0" parTransId="{D1D1AC37-7B49-4D6E-BAB9-E26297DD4B95}" sibTransId="{DDBB76A6-A266-4E83-8469-DE0909F8116A}"/>
    <dgm:cxn modelId="{FCB379CF-1CE4-4530-B121-D43D6EEC7F0C}" type="presOf" srcId="{058F7EDE-64E0-4C02-8782-7E97173AB198}" destId="{E10F89D9-1504-4AE8-9B23-D28047FE318F}" srcOrd="1" destOrd="0" presId="urn:microsoft.com/office/officeart/2008/layout/HorizontalMultiLevelHierarchy"/>
    <dgm:cxn modelId="{390761E7-8296-4FA9-AE90-F6BB4A1E1B97}" type="presOf" srcId="{8EC3CD1F-17F1-4704-9F6A-0C9E9EB7A86D}" destId="{CAC19DDD-3636-4FA1-8F2D-0EEE978AB834}" srcOrd="0" destOrd="0" presId="urn:microsoft.com/office/officeart/2008/layout/HorizontalMultiLevelHierarchy"/>
    <dgm:cxn modelId="{4554366E-AA03-4D44-875F-9EB82C0B8468}" type="presOf" srcId="{9C43D837-F78F-4D7F-961F-A41BFD3FDC68}" destId="{BC9E2E10-5CCA-4F60-B81A-1A1F4AF6EF33}" srcOrd="0" destOrd="0" presId="urn:microsoft.com/office/officeart/2008/layout/HorizontalMultiLevelHierarchy"/>
    <dgm:cxn modelId="{60094737-6CF9-4CE2-8691-7C13042EA3E6}" type="presOf" srcId="{058F7EDE-64E0-4C02-8782-7E97173AB198}" destId="{2F405390-AC1D-4CCA-A630-6765C76DB413}" srcOrd="0" destOrd="0" presId="urn:microsoft.com/office/officeart/2008/layout/HorizontalMultiLevelHierarchy"/>
    <dgm:cxn modelId="{1FEE0010-38F2-4B13-909F-C1C49FA5D56B}" type="presOf" srcId="{8C3960A0-D2C4-4F7B-A773-FB5F82330695}" destId="{2633B1CB-F87B-4316-92EF-2300CAF46D87}" srcOrd="1" destOrd="0" presId="urn:microsoft.com/office/officeart/2008/layout/HorizontalMultiLevelHierarchy"/>
    <dgm:cxn modelId="{73205A44-4D92-4626-ABD3-F4F102657771}" srcId="{9C43D837-F78F-4D7F-961F-A41BFD3FDC68}" destId="{1CE38F9F-3FC6-459F-91AA-369F1D6990E1}" srcOrd="6" destOrd="0" parTransId="{78669D2A-0294-4AA9-B1DC-0FAFA845D636}" sibTransId="{8CBCFE72-9663-45A6-A9FE-DB7D4B693D6E}"/>
    <dgm:cxn modelId="{D19FAAD6-9683-4CE7-8767-6E4AA856D129}" type="presOf" srcId="{1F70546C-6991-497D-B2B5-53FC9449B620}" destId="{1EBB9FFC-FBB6-4109-A19C-04200C8AE21C}" srcOrd="0" destOrd="0" presId="urn:microsoft.com/office/officeart/2008/layout/HorizontalMultiLevelHierarchy"/>
    <dgm:cxn modelId="{14BA35C1-D350-4AEE-9DA5-5D44549CC094}" type="presOf" srcId="{7AF4001E-4984-4FEB-BD22-A67563BAE9B0}" destId="{0990FE11-40C6-40E2-B4C2-36363A2521D7}" srcOrd="0" destOrd="0" presId="urn:microsoft.com/office/officeart/2008/layout/HorizontalMultiLevelHierarchy"/>
    <dgm:cxn modelId="{DD2B52E0-E846-4C70-BFF6-D5517099E2C4}" srcId="{9C43D837-F78F-4D7F-961F-A41BFD3FDC68}" destId="{567B28CC-E072-459D-A00A-46ED028867E5}" srcOrd="1" destOrd="0" parTransId="{7AF4001E-4984-4FEB-BD22-A67563BAE9B0}" sibTransId="{91FAC49D-70AA-433A-AFD9-1729ACBA0475}"/>
    <dgm:cxn modelId="{8DF1F73B-ED91-4A78-85A5-69FB8CF2E27B}" type="presOf" srcId="{46134542-D314-4729-8700-87CD3796BEFA}" destId="{2284C59B-84F8-4C57-A692-CE21BA21CBC3}" srcOrd="0" destOrd="0" presId="urn:microsoft.com/office/officeart/2008/layout/HorizontalMultiLevelHierarchy"/>
    <dgm:cxn modelId="{6653EBA2-AD06-49C0-84DC-EAEFBE6DA932}" type="presOf" srcId="{D1D1AC37-7B49-4D6E-BAB9-E26297DD4B95}" destId="{80E8150A-8279-46A7-9B28-E50B3A4AB907}" srcOrd="1" destOrd="0" presId="urn:microsoft.com/office/officeart/2008/layout/HorizontalMultiLevelHierarchy"/>
    <dgm:cxn modelId="{8FC8D615-81C6-479A-8289-D74F2F60A2C8}" type="presOf" srcId="{AE55CF87-5EB1-45D8-A42D-62B9C596AA6E}" destId="{AC6703E1-B5DD-4052-8D3A-0699C457DE16}" srcOrd="1" destOrd="0" presId="urn:microsoft.com/office/officeart/2008/layout/HorizontalMultiLevelHierarchy"/>
    <dgm:cxn modelId="{CEE75ACD-8904-478B-97A1-DFAEEF958712}" type="presOf" srcId="{8EC3CD1F-17F1-4704-9F6A-0C9E9EB7A86D}" destId="{A07C45F7-F35A-494E-B9B3-51BD34ABCECD}" srcOrd="1" destOrd="0" presId="urn:microsoft.com/office/officeart/2008/layout/HorizontalMultiLevelHierarchy"/>
    <dgm:cxn modelId="{E0015874-3A0F-4C9A-A65E-A304D35BABBF}" srcId="{9C43D837-F78F-4D7F-961F-A41BFD3FDC68}" destId="{606E0B13-99A9-4143-B9F8-D47CFB7152FF}" srcOrd="8" destOrd="0" parTransId="{3EF6060D-F537-4DCA-9E2A-9C90CE93E450}" sibTransId="{D4E157C3-D721-4224-993D-0C3A47B2ACF0}"/>
    <dgm:cxn modelId="{527AB0E7-1EAB-4D8F-9139-9E066EE5AE4F}" srcId="{5E0AC4F9-5BA9-443A-9441-1299A6473310}" destId="{9C43D837-F78F-4D7F-961F-A41BFD3FDC68}" srcOrd="0" destOrd="0" parTransId="{95438250-B468-42AF-B429-B6479C0824EE}" sibTransId="{DE6C29F6-EF8E-44D3-BD6A-72EB5F343B09}"/>
    <dgm:cxn modelId="{C56C9AA4-B288-4E83-8A93-9E4B68DCA30B}" srcId="{9C43D837-F78F-4D7F-961F-A41BFD3FDC68}" destId="{1F70546C-6991-497D-B2B5-53FC9449B620}" srcOrd="7" destOrd="0" parTransId="{058F7EDE-64E0-4C02-8782-7E97173AB198}" sibTransId="{D63E588D-3CED-4031-9C75-1149BA29A993}"/>
    <dgm:cxn modelId="{78D6BC19-7DBE-4A62-A22F-FFE821015DF2}" type="presOf" srcId="{D1D1AC37-7B49-4D6E-BAB9-E26297DD4B95}" destId="{E0E1D243-6F9C-4843-9A6F-58F7114469C9}" srcOrd="0" destOrd="0" presId="urn:microsoft.com/office/officeart/2008/layout/HorizontalMultiLevelHierarchy"/>
    <dgm:cxn modelId="{F9F29B38-BD0C-4EF6-ADE3-A690A8DA2D2F}" srcId="{9C43D837-F78F-4D7F-961F-A41BFD3FDC68}" destId="{B458CEF0-D80B-4FD0-B2DF-DA6F6BE0947D}" srcOrd="9" destOrd="0" parTransId="{8C3960A0-D2C4-4F7B-A773-FB5F82330695}" sibTransId="{17B5F0EC-F2A6-4BC4-8266-49FBE78D4647}"/>
    <dgm:cxn modelId="{63D4D764-7D31-4880-B2DB-284EB75BA410}" type="presOf" srcId="{9E20233E-EFC8-4BC1-8FC6-C0127671393E}" destId="{DD75A61A-7E47-4A53-B05D-853A6E4F2578}" srcOrd="0" destOrd="0" presId="urn:microsoft.com/office/officeart/2008/layout/HorizontalMultiLevelHierarchy"/>
    <dgm:cxn modelId="{30449A8D-611D-4B1B-AE9E-CE462363664B}" type="presOf" srcId="{EDDD09C5-97CD-426D-9B60-5A448DBA0BF9}" destId="{59AB59ED-087D-4763-AF8E-8E9CE4623247}" srcOrd="0" destOrd="0" presId="urn:microsoft.com/office/officeart/2008/layout/HorizontalMultiLevelHierarchy"/>
    <dgm:cxn modelId="{3BDF88AA-0042-45F9-8C70-A5DC4FED7D8D}" type="presOf" srcId="{B458CEF0-D80B-4FD0-B2DF-DA6F6BE0947D}" destId="{7746263B-32C3-4689-B0F2-18493BADBB5B}" srcOrd="0" destOrd="0" presId="urn:microsoft.com/office/officeart/2008/layout/HorizontalMultiLevelHierarchy"/>
    <dgm:cxn modelId="{7E5D8D35-D6F7-4AD6-82EB-0409AC7A0585}" srcId="{9C43D837-F78F-4D7F-961F-A41BFD3FDC68}" destId="{24B638F0-62FD-486D-BAF3-35946C5D2B2A}" srcOrd="3" destOrd="0" parTransId="{02BAC112-E070-456C-8B5D-D4A50364BB8D}" sibTransId="{01003EA1-2353-4734-A634-205F9077125C}"/>
    <dgm:cxn modelId="{54B5AEFC-5647-4499-A71B-014B76DD20DD}" type="presOf" srcId="{02BAC112-E070-456C-8B5D-D4A50364BB8D}" destId="{F8CFF324-F916-4EFE-88D4-E67F695424FD}" srcOrd="0" destOrd="0" presId="urn:microsoft.com/office/officeart/2008/layout/HorizontalMultiLevelHierarchy"/>
    <dgm:cxn modelId="{52A94B48-DF3D-4E94-BF50-C508E0014194}" srcId="{9C43D837-F78F-4D7F-961F-A41BFD3FDC68}" destId="{B832A7C6-8137-41E6-AE81-522612DB4A76}" srcOrd="0" destOrd="0" parTransId="{15272BCC-E13F-40FD-8E79-41A215004E95}" sibTransId="{0D86E8E3-53EC-4EC1-947F-A0B214B884CC}"/>
    <dgm:cxn modelId="{EAD47406-4AB3-4BC2-B5B4-209078711CDD}" type="presOf" srcId="{15272BCC-E13F-40FD-8E79-41A215004E95}" destId="{6EF5E3F1-D867-4B04-883E-9F31F1049B06}" srcOrd="0" destOrd="0" presId="urn:microsoft.com/office/officeart/2008/layout/HorizontalMultiLevelHierarchy"/>
    <dgm:cxn modelId="{A71152DD-EC85-4593-A4D0-04ED7A9444C4}" type="presOf" srcId="{8C3960A0-D2C4-4F7B-A773-FB5F82330695}" destId="{019BE1AB-9399-4F2A-AE52-DFC15DE3D993}" srcOrd="0" destOrd="0" presId="urn:microsoft.com/office/officeart/2008/layout/HorizontalMultiLevelHierarchy"/>
    <dgm:cxn modelId="{ACEE4D54-61EB-40CE-A1F8-093F40E7A362}" type="presParOf" srcId="{1B673DE6-91B9-4ADF-8A02-18A570FB4F83}" destId="{4A86B66C-AF9C-406A-BA6A-038FD34FBA1B}" srcOrd="0" destOrd="0" presId="urn:microsoft.com/office/officeart/2008/layout/HorizontalMultiLevelHierarchy"/>
    <dgm:cxn modelId="{E1AD05D9-558C-4828-870E-CE44988B3B6B}" type="presParOf" srcId="{4A86B66C-AF9C-406A-BA6A-038FD34FBA1B}" destId="{BC9E2E10-5CCA-4F60-B81A-1A1F4AF6EF33}" srcOrd="0" destOrd="0" presId="urn:microsoft.com/office/officeart/2008/layout/HorizontalMultiLevelHierarchy"/>
    <dgm:cxn modelId="{D74741EB-A5B6-48B8-8C2D-9D67DA5F5366}" type="presParOf" srcId="{4A86B66C-AF9C-406A-BA6A-038FD34FBA1B}" destId="{BF3ED000-7E4D-4DCD-975E-B3FF02842037}" srcOrd="1" destOrd="0" presId="urn:microsoft.com/office/officeart/2008/layout/HorizontalMultiLevelHierarchy"/>
    <dgm:cxn modelId="{DCA66699-00A4-4AA1-8863-FE10AFFA3436}" type="presParOf" srcId="{BF3ED000-7E4D-4DCD-975E-B3FF02842037}" destId="{6EF5E3F1-D867-4B04-883E-9F31F1049B06}" srcOrd="0" destOrd="0" presId="urn:microsoft.com/office/officeart/2008/layout/HorizontalMultiLevelHierarchy"/>
    <dgm:cxn modelId="{9FA7B000-2666-49A9-AF5F-1689580339B7}" type="presParOf" srcId="{6EF5E3F1-D867-4B04-883E-9F31F1049B06}" destId="{9DBFCC2F-ACC2-4D6A-8F1E-10DAF867E81C}" srcOrd="0" destOrd="0" presId="urn:microsoft.com/office/officeart/2008/layout/HorizontalMultiLevelHierarchy"/>
    <dgm:cxn modelId="{95C48ADF-E23C-4764-A569-2F74DDC75D83}" type="presParOf" srcId="{BF3ED000-7E4D-4DCD-975E-B3FF02842037}" destId="{EA94CB5B-AD05-4F84-B4B3-DEE35DDD635F}" srcOrd="1" destOrd="0" presId="urn:microsoft.com/office/officeart/2008/layout/HorizontalMultiLevelHierarchy"/>
    <dgm:cxn modelId="{70D31E62-B29F-400E-B4D3-724EA63895C2}" type="presParOf" srcId="{EA94CB5B-AD05-4F84-B4B3-DEE35DDD635F}" destId="{5DE3D55A-D57C-432A-B651-2CE0AA7CED45}" srcOrd="0" destOrd="0" presId="urn:microsoft.com/office/officeart/2008/layout/HorizontalMultiLevelHierarchy"/>
    <dgm:cxn modelId="{BFF80D4F-1357-4F1E-91ED-971AEE047878}" type="presParOf" srcId="{EA94CB5B-AD05-4F84-B4B3-DEE35DDD635F}" destId="{54383D50-51EE-4A61-9F1D-8100B27CE368}" srcOrd="1" destOrd="0" presId="urn:microsoft.com/office/officeart/2008/layout/HorizontalMultiLevelHierarchy"/>
    <dgm:cxn modelId="{F3FC4892-766B-40AE-849D-330DB5EA434A}" type="presParOf" srcId="{BF3ED000-7E4D-4DCD-975E-B3FF02842037}" destId="{0990FE11-40C6-40E2-B4C2-36363A2521D7}" srcOrd="2" destOrd="0" presId="urn:microsoft.com/office/officeart/2008/layout/HorizontalMultiLevelHierarchy"/>
    <dgm:cxn modelId="{767EDDB6-07E4-49D4-A790-5C6282C2E753}" type="presParOf" srcId="{0990FE11-40C6-40E2-B4C2-36363A2521D7}" destId="{06C299E1-B1C0-4313-AB65-10449E340FC0}" srcOrd="0" destOrd="0" presId="urn:microsoft.com/office/officeart/2008/layout/HorizontalMultiLevelHierarchy"/>
    <dgm:cxn modelId="{F607A837-1B72-49B8-B564-58B971D775AA}" type="presParOf" srcId="{BF3ED000-7E4D-4DCD-975E-B3FF02842037}" destId="{F7EFD345-B309-4285-B73A-816C71FF67F7}" srcOrd="3" destOrd="0" presId="urn:microsoft.com/office/officeart/2008/layout/HorizontalMultiLevelHierarchy"/>
    <dgm:cxn modelId="{38298DEE-7228-4190-9169-4B060377B51E}" type="presParOf" srcId="{F7EFD345-B309-4285-B73A-816C71FF67F7}" destId="{6623F286-AE9B-47E8-9671-4994ECB2AEE8}" srcOrd="0" destOrd="0" presId="urn:microsoft.com/office/officeart/2008/layout/HorizontalMultiLevelHierarchy"/>
    <dgm:cxn modelId="{4E94C774-05B4-4577-88C3-C2EF1B23E5AE}" type="presParOf" srcId="{F7EFD345-B309-4285-B73A-816C71FF67F7}" destId="{5F09D478-B76F-497A-82D0-9039D44F9E4E}" srcOrd="1" destOrd="0" presId="urn:microsoft.com/office/officeart/2008/layout/HorizontalMultiLevelHierarchy"/>
    <dgm:cxn modelId="{9E936729-47CE-4E2D-B9A4-D1CB3B3B6413}" type="presParOf" srcId="{BF3ED000-7E4D-4DCD-975E-B3FF02842037}" destId="{CAC19DDD-3636-4FA1-8F2D-0EEE978AB834}" srcOrd="4" destOrd="0" presId="urn:microsoft.com/office/officeart/2008/layout/HorizontalMultiLevelHierarchy"/>
    <dgm:cxn modelId="{FFA1BB78-BE8E-4BE1-9EB8-A0C408ED2ED8}" type="presParOf" srcId="{CAC19DDD-3636-4FA1-8F2D-0EEE978AB834}" destId="{A07C45F7-F35A-494E-B9B3-51BD34ABCECD}" srcOrd="0" destOrd="0" presId="urn:microsoft.com/office/officeart/2008/layout/HorizontalMultiLevelHierarchy"/>
    <dgm:cxn modelId="{E05C58A8-EB7C-441F-B314-708C911FAEB4}" type="presParOf" srcId="{BF3ED000-7E4D-4DCD-975E-B3FF02842037}" destId="{8C891870-6CB8-495F-85D8-6EDA63DADFF7}" srcOrd="5" destOrd="0" presId="urn:microsoft.com/office/officeart/2008/layout/HorizontalMultiLevelHierarchy"/>
    <dgm:cxn modelId="{41DBBACA-F3F9-4128-BA6E-A19E88115242}" type="presParOf" srcId="{8C891870-6CB8-495F-85D8-6EDA63DADFF7}" destId="{59AB59ED-087D-4763-AF8E-8E9CE4623247}" srcOrd="0" destOrd="0" presId="urn:microsoft.com/office/officeart/2008/layout/HorizontalMultiLevelHierarchy"/>
    <dgm:cxn modelId="{2659C0E1-65D0-42CC-8510-24328373DB7C}" type="presParOf" srcId="{8C891870-6CB8-495F-85D8-6EDA63DADFF7}" destId="{2F195995-9740-47F2-AF5E-01554A5C7F3F}" srcOrd="1" destOrd="0" presId="urn:microsoft.com/office/officeart/2008/layout/HorizontalMultiLevelHierarchy"/>
    <dgm:cxn modelId="{4F872438-F539-4970-A125-7B8A56F35757}" type="presParOf" srcId="{BF3ED000-7E4D-4DCD-975E-B3FF02842037}" destId="{F8CFF324-F916-4EFE-88D4-E67F695424FD}" srcOrd="6" destOrd="0" presId="urn:microsoft.com/office/officeart/2008/layout/HorizontalMultiLevelHierarchy"/>
    <dgm:cxn modelId="{0CF9FAAE-D97E-497D-99EA-E72B375B088D}" type="presParOf" srcId="{F8CFF324-F916-4EFE-88D4-E67F695424FD}" destId="{DD66AE50-71F5-4533-8AAC-FE9CA42BE4F9}" srcOrd="0" destOrd="0" presId="urn:microsoft.com/office/officeart/2008/layout/HorizontalMultiLevelHierarchy"/>
    <dgm:cxn modelId="{3D8B2945-4743-44DD-B81E-629D0A1EE9D4}" type="presParOf" srcId="{BF3ED000-7E4D-4DCD-975E-B3FF02842037}" destId="{F6AC519A-6F7E-47BE-92E0-FF0726E1F79C}" srcOrd="7" destOrd="0" presId="urn:microsoft.com/office/officeart/2008/layout/HorizontalMultiLevelHierarchy"/>
    <dgm:cxn modelId="{3B33A0CD-7B45-4360-A04E-F3751B1ED245}" type="presParOf" srcId="{F6AC519A-6F7E-47BE-92E0-FF0726E1F79C}" destId="{1A2828F5-23AC-4FB3-A6FA-7136C1A82DC4}" srcOrd="0" destOrd="0" presId="urn:microsoft.com/office/officeart/2008/layout/HorizontalMultiLevelHierarchy"/>
    <dgm:cxn modelId="{BE290930-26B1-45E2-9D14-422632DB9405}" type="presParOf" srcId="{F6AC519A-6F7E-47BE-92E0-FF0726E1F79C}" destId="{643D0339-7A74-4FA8-B2C4-8E6345C743D0}" srcOrd="1" destOrd="0" presId="urn:microsoft.com/office/officeart/2008/layout/HorizontalMultiLevelHierarchy"/>
    <dgm:cxn modelId="{70D7F5F6-9FE0-46A1-AB98-2F4754FCA777}" type="presParOf" srcId="{BF3ED000-7E4D-4DCD-975E-B3FF02842037}" destId="{8E45CAC8-E62C-41A5-9CBD-542E47CAB570}" srcOrd="8" destOrd="0" presId="urn:microsoft.com/office/officeart/2008/layout/HorizontalMultiLevelHierarchy"/>
    <dgm:cxn modelId="{D0288AEF-3B39-4B01-869B-10480AEC7D62}" type="presParOf" srcId="{8E45CAC8-E62C-41A5-9CBD-542E47CAB570}" destId="{AC6703E1-B5DD-4052-8D3A-0699C457DE16}" srcOrd="0" destOrd="0" presId="urn:microsoft.com/office/officeart/2008/layout/HorizontalMultiLevelHierarchy"/>
    <dgm:cxn modelId="{9E7541EE-CFA4-4DEE-9E47-BB1DE5F998C8}" type="presParOf" srcId="{BF3ED000-7E4D-4DCD-975E-B3FF02842037}" destId="{3336EDAC-076C-487F-9109-C2BE105DE421}" srcOrd="9" destOrd="0" presId="urn:microsoft.com/office/officeart/2008/layout/HorizontalMultiLevelHierarchy"/>
    <dgm:cxn modelId="{E829A367-7116-4467-A87B-A726BBBBEBD0}" type="presParOf" srcId="{3336EDAC-076C-487F-9109-C2BE105DE421}" destId="{DD75A61A-7E47-4A53-B05D-853A6E4F2578}" srcOrd="0" destOrd="0" presId="urn:microsoft.com/office/officeart/2008/layout/HorizontalMultiLevelHierarchy"/>
    <dgm:cxn modelId="{92050B97-CC87-42D8-A363-F0566036B29A}" type="presParOf" srcId="{3336EDAC-076C-487F-9109-C2BE105DE421}" destId="{4511337D-5346-422B-BCA5-EA0CF35D2931}" srcOrd="1" destOrd="0" presId="urn:microsoft.com/office/officeart/2008/layout/HorizontalMultiLevelHierarchy"/>
    <dgm:cxn modelId="{EB76CBA6-B74C-4D4A-AEFC-381BD6002AAA}" type="presParOf" srcId="{BF3ED000-7E4D-4DCD-975E-B3FF02842037}" destId="{E0E1D243-6F9C-4843-9A6F-58F7114469C9}" srcOrd="10" destOrd="0" presId="urn:microsoft.com/office/officeart/2008/layout/HorizontalMultiLevelHierarchy"/>
    <dgm:cxn modelId="{00A6F241-CED7-45BF-95E3-2CAC929E1B56}" type="presParOf" srcId="{E0E1D243-6F9C-4843-9A6F-58F7114469C9}" destId="{80E8150A-8279-46A7-9B28-E50B3A4AB907}" srcOrd="0" destOrd="0" presId="urn:microsoft.com/office/officeart/2008/layout/HorizontalMultiLevelHierarchy"/>
    <dgm:cxn modelId="{E39B83E5-E13E-4195-9F70-A73CF9B44720}" type="presParOf" srcId="{BF3ED000-7E4D-4DCD-975E-B3FF02842037}" destId="{00B7752D-2EFC-4B96-82FB-A7FE528A6C70}" srcOrd="11" destOrd="0" presId="urn:microsoft.com/office/officeart/2008/layout/HorizontalMultiLevelHierarchy"/>
    <dgm:cxn modelId="{4883E8FF-6569-4F0A-9516-AB7F511C8D54}" type="presParOf" srcId="{00B7752D-2EFC-4B96-82FB-A7FE528A6C70}" destId="{2284C59B-84F8-4C57-A692-CE21BA21CBC3}" srcOrd="0" destOrd="0" presId="urn:microsoft.com/office/officeart/2008/layout/HorizontalMultiLevelHierarchy"/>
    <dgm:cxn modelId="{2C6385C9-C118-4AA0-ADA3-E6D50BB07FBD}" type="presParOf" srcId="{00B7752D-2EFC-4B96-82FB-A7FE528A6C70}" destId="{BC9B0582-5E5D-4AC2-9EA6-EAF8799F0B7F}" srcOrd="1" destOrd="0" presId="urn:microsoft.com/office/officeart/2008/layout/HorizontalMultiLevelHierarchy"/>
    <dgm:cxn modelId="{6D87EE80-4131-423C-BA42-DFCB5F2D744E}" type="presParOf" srcId="{BF3ED000-7E4D-4DCD-975E-B3FF02842037}" destId="{B8BADA9B-F131-4410-8153-421CA3C2B034}" srcOrd="12" destOrd="0" presId="urn:microsoft.com/office/officeart/2008/layout/HorizontalMultiLevelHierarchy"/>
    <dgm:cxn modelId="{73D6A03C-F0BD-44AD-9B0B-D61E655282FD}" type="presParOf" srcId="{B8BADA9B-F131-4410-8153-421CA3C2B034}" destId="{574F6E36-97EA-412A-96D9-7A302793DE2A}" srcOrd="0" destOrd="0" presId="urn:microsoft.com/office/officeart/2008/layout/HorizontalMultiLevelHierarchy"/>
    <dgm:cxn modelId="{7F0E2CED-772F-4A46-AAD1-76BB3289296C}" type="presParOf" srcId="{BF3ED000-7E4D-4DCD-975E-B3FF02842037}" destId="{7C4D8D94-C958-473E-9158-BC575959E681}" srcOrd="13" destOrd="0" presId="urn:microsoft.com/office/officeart/2008/layout/HorizontalMultiLevelHierarchy"/>
    <dgm:cxn modelId="{210ECB63-B86A-4F45-A9E2-5F270DAD957D}" type="presParOf" srcId="{7C4D8D94-C958-473E-9158-BC575959E681}" destId="{E3BD4DC5-3507-4BE3-88AE-29C9DC0703A0}" srcOrd="0" destOrd="0" presId="urn:microsoft.com/office/officeart/2008/layout/HorizontalMultiLevelHierarchy"/>
    <dgm:cxn modelId="{69F5EEDE-FC53-4D38-B49D-D6A534043FAD}" type="presParOf" srcId="{7C4D8D94-C958-473E-9158-BC575959E681}" destId="{00EF35BE-7D3F-40FD-B1BE-35E134AA5F17}" srcOrd="1" destOrd="0" presId="urn:microsoft.com/office/officeart/2008/layout/HorizontalMultiLevelHierarchy"/>
    <dgm:cxn modelId="{A4A38C92-F909-4FE1-ADE8-DCD2916ED263}" type="presParOf" srcId="{BF3ED000-7E4D-4DCD-975E-B3FF02842037}" destId="{2F405390-AC1D-4CCA-A630-6765C76DB413}" srcOrd="14" destOrd="0" presId="urn:microsoft.com/office/officeart/2008/layout/HorizontalMultiLevelHierarchy"/>
    <dgm:cxn modelId="{C761497F-D4D2-44A5-8996-CA10CD0285FE}" type="presParOf" srcId="{2F405390-AC1D-4CCA-A630-6765C76DB413}" destId="{E10F89D9-1504-4AE8-9B23-D28047FE318F}" srcOrd="0" destOrd="0" presId="urn:microsoft.com/office/officeart/2008/layout/HorizontalMultiLevelHierarchy"/>
    <dgm:cxn modelId="{363D86C0-1236-47B2-BFAA-96BCEF8C31D5}" type="presParOf" srcId="{BF3ED000-7E4D-4DCD-975E-B3FF02842037}" destId="{03258542-46D1-44A9-B5D3-354E506A4D51}" srcOrd="15" destOrd="0" presId="urn:microsoft.com/office/officeart/2008/layout/HorizontalMultiLevelHierarchy"/>
    <dgm:cxn modelId="{F6025DE9-E634-44C9-9BE4-7C37FC709797}" type="presParOf" srcId="{03258542-46D1-44A9-B5D3-354E506A4D51}" destId="{1EBB9FFC-FBB6-4109-A19C-04200C8AE21C}" srcOrd="0" destOrd="0" presId="urn:microsoft.com/office/officeart/2008/layout/HorizontalMultiLevelHierarchy"/>
    <dgm:cxn modelId="{D90704D6-446D-4E10-B06A-F34D640D89E0}" type="presParOf" srcId="{03258542-46D1-44A9-B5D3-354E506A4D51}" destId="{44D12D45-06B6-424C-AF9A-134D60F8B3C0}" srcOrd="1" destOrd="0" presId="urn:microsoft.com/office/officeart/2008/layout/HorizontalMultiLevelHierarchy"/>
    <dgm:cxn modelId="{24C0886E-F966-4B09-9D3B-3CADF6B79674}" type="presParOf" srcId="{BF3ED000-7E4D-4DCD-975E-B3FF02842037}" destId="{1F1587DF-74EE-4926-821F-779FEFFF7119}" srcOrd="16" destOrd="0" presId="urn:microsoft.com/office/officeart/2008/layout/HorizontalMultiLevelHierarchy"/>
    <dgm:cxn modelId="{E3133343-5812-4999-A80D-3C638D798914}" type="presParOf" srcId="{1F1587DF-74EE-4926-821F-779FEFFF7119}" destId="{951E0DDA-D7F1-4618-93EE-1B4BA067A8D0}" srcOrd="0" destOrd="0" presId="urn:microsoft.com/office/officeart/2008/layout/HorizontalMultiLevelHierarchy"/>
    <dgm:cxn modelId="{2E8807B2-3BC4-4F1F-9D62-CBCCA568B753}" type="presParOf" srcId="{BF3ED000-7E4D-4DCD-975E-B3FF02842037}" destId="{023F4FAC-40A4-4896-B48E-AC67477732E3}" srcOrd="17" destOrd="0" presId="urn:microsoft.com/office/officeart/2008/layout/HorizontalMultiLevelHierarchy"/>
    <dgm:cxn modelId="{9B073C2F-7996-4796-9892-3541ABDE4571}" type="presParOf" srcId="{023F4FAC-40A4-4896-B48E-AC67477732E3}" destId="{71774887-55B9-49D6-ABFB-3C0964A66900}" srcOrd="0" destOrd="0" presId="urn:microsoft.com/office/officeart/2008/layout/HorizontalMultiLevelHierarchy"/>
    <dgm:cxn modelId="{A6D9E6A3-0009-4586-A3AA-2C24BAC2F73D}" type="presParOf" srcId="{023F4FAC-40A4-4896-B48E-AC67477732E3}" destId="{E775CF25-ED16-4033-9B01-F3964149A116}" srcOrd="1" destOrd="0" presId="urn:microsoft.com/office/officeart/2008/layout/HorizontalMultiLevelHierarchy"/>
    <dgm:cxn modelId="{EEB7AB45-8915-4C4B-9993-08DB298452DE}" type="presParOf" srcId="{BF3ED000-7E4D-4DCD-975E-B3FF02842037}" destId="{019BE1AB-9399-4F2A-AE52-DFC15DE3D993}" srcOrd="18" destOrd="0" presId="urn:microsoft.com/office/officeart/2008/layout/HorizontalMultiLevelHierarchy"/>
    <dgm:cxn modelId="{585E6E0C-DA2E-448C-97B9-7CF36D1D34E0}" type="presParOf" srcId="{019BE1AB-9399-4F2A-AE52-DFC15DE3D993}" destId="{2633B1CB-F87B-4316-92EF-2300CAF46D87}" srcOrd="0" destOrd="0" presId="urn:microsoft.com/office/officeart/2008/layout/HorizontalMultiLevelHierarchy"/>
    <dgm:cxn modelId="{0C6A34E1-F015-435B-A6A4-697D58B651EE}" type="presParOf" srcId="{BF3ED000-7E4D-4DCD-975E-B3FF02842037}" destId="{4D3909AE-4173-406E-AB96-7F8363D96D04}" srcOrd="19" destOrd="0" presId="urn:microsoft.com/office/officeart/2008/layout/HorizontalMultiLevelHierarchy"/>
    <dgm:cxn modelId="{F1EF0962-8A94-416F-A445-110374920791}" type="presParOf" srcId="{4D3909AE-4173-406E-AB96-7F8363D96D04}" destId="{7746263B-32C3-4689-B0F2-18493BADBB5B}" srcOrd="0" destOrd="0" presId="urn:microsoft.com/office/officeart/2008/layout/HorizontalMultiLevelHierarchy"/>
    <dgm:cxn modelId="{C7373929-A15D-4C32-A472-357392C9E412}" type="presParOf" srcId="{4D3909AE-4173-406E-AB96-7F8363D96D04}" destId="{E4E4B414-0549-4975-90B7-914EE6071118}"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B2D984-8643-48A5-8A54-98BA9334D98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0D8E6F9B-8609-42C9-9C6E-7666F1103C80}">
      <dgm:prSet phldrT="[Metin]"/>
      <dgm:spPr/>
      <dgm:t>
        <a:bodyPr/>
        <a:lstStyle/>
        <a:p>
          <a:r>
            <a:rPr lang="tr-TR" dirty="0"/>
            <a:t>ÖLÇME VE DEĞERLENDİRME SÜRECİ</a:t>
          </a:r>
        </a:p>
      </dgm:t>
    </dgm:pt>
    <dgm:pt modelId="{28F694E7-D045-4F14-B44A-8A3DFC570F95}" type="parTrans" cxnId="{73B44A6C-0BC5-4DF4-9CAC-49EDB9100236}">
      <dgm:prSet/>
      <dgm:spPr/>
      <dgm:t>
        <a:bodyPr/>
        <a:lstStyle/>
        <a:p>
          <a:endParaRPr lang="tr-TR"/>
        </a:p>
      </dgm:t>
    </dgm:pt>
    <dgm:pt modelId="{28B6F7B3-1C49-4A70-879C-2D40E18075DE}" type="sibTrans" cxnId="{73B44A6C-0BC5-4DF4-9CAC-49EDB9100236}">
      <dgm:prSet/>
      <dgm:spPr/>
      <dgm:t>
        <a:bodyPr/>
        <a:lstStyle/>
        <a:p>
          <a:endParaRPr lang="tr-TR"/>
        </a:p>
      </dgm:t>
    </dgm:pt>
    <dgm:pt modelId="{69B1E178-B0AD-482D-B03B-4794123D5DE4}">
      <dgm:prSet phldrT="[Metin]"/>
      <dgm:spPr/>
      <dgm:t>
        <a:bodyPr/>
        <a:lstStyle/>
        <a:p>
          <a:r>
            <a:rPr lang="tr-TR" dirty="0"/>
            <a:t>Bireyin gereksinimlerinin belirlenmesi</a:t>
          </a:r>
        </a:p>
      </dgm:t>
    </dgm:pt>
    <dgm:pt modelId="{E814944E-FC5E-4B72-BBBD-BD9214221B38}" type="parTrans" cxnId="{DA8CCB6E-3D7F-4640-9708-D38E9069FAF0}">
      <dgm:prSet/>
      <dgm:spPr/>
      <dgm:t>
        <a:bodyPr/>
        <a:lstStyle/>
        <a:p>
          <a:endParaRPr lang="tr-TR"/>
        </a:p>
      </dgm:t>
    </dgm:pt>
    <dgm:pt modelId="{BA82A024-4269-4D79-904B-1F911229F239}" type="sibTrans" cxnId="{DA8CCB6E-3D7F-4640-9708-D38E9069FAF0}">
      <dgm:prSet/>
      <dgm:spPr/>
      <dgm:t>
        <a:bodyPr/>
        <a:lstStyle/>
        <a:p>
          <a:endParaRPr lang="tr-TR"/>
        </a:p>
      </dgm:t>
    </dgm:pt>
    <dgm:pt modelId="{58836AFD-A4CD-4F66-9961-16B8FAE66FFB}">
      <dgm:prSet phldrT="[Metin]"/>
      <dgm:spPr/>
      <dgm:t>
        <a:bodyPr/>
        <a:lstStyle/>
        <a:p>
          <a:r>
            <a:rPr lang="tr-TR" dirty="0"/>
            <a:t>Öğretim öncesi (ön) değerlendirme</a:t>
          </a:r>
        </a:p>
      </dgm:t>
    </dgm:pt>
    <dgm:pt modelId="{FCFA6BA6-9EA7-4AAD-8D8C-E77D2E6B1490}" type="parTrans" cxnId="{83C244BB-6F16-429C-9EA4-CACD54F3B388}">
      <dgm:prSet/>
      <dgm:spPr/>
      <dgm:t>
        <a:bodyPr/>
        <a:lstStyle/>
        <a:p>
          <a:endParaRPr lang="tr-TR"/>
        </a:p>
      </dgm:t>
    </dgm:pt>
    <dgm:pt modelId="{2CDE49D0-22FD-4176-9969-1158916B8D68}" type="sibTrans" cxnId="{83C244BB-6F16-429C-9EA4-CACD54F3B388}">
      <dgm:prSet/>
      <dgm:spPr/>
      <dgm:t>
        <a:bodyPr/>
        <a:lstStyle/>
        <a:p>
          <a:endParaRPr lang="tr-TR"/>
        </a:p>
      </dgm:t>
    </dgm:pt>
    <dgm:pt modelId="{F6DCB8D6-07FA-4F2C-AE0D-0373B3E06266}">
      <dgm:prSet phldrT="[Metin]"/>
      <dgm:spPr/>
      <dgm:t>
        <a:bodyPr/>
        <a:lstStyle/>
        <a:p>
          <a:r>
            <a:rPr lang="tr-TR" dirty="0"/>
            <a:t>Öğretim sonu (son) değerlendirme ve gelişimi izleme</a:t>
          </a:r>
        </a:p>
      </dgm:t>
    </dgm:pt>
    <dgm:pt modelId="{766B0773-B9FD-4F52-975C-51E5A2F21023}" type="parTrans" cxnId="{9A6FD4ED-086D-4627-9DEF-F56E4D4F7787}">
      <dgm:prSet/>
      <dgm:spPr/>
      <dgm:t>
        <a:bodyPr/>
        <a:lstStyle/>
        <a:p>
          <a:endParaRPr lang="tr-TR"/>
        </a:p>
      </dgm:t>
    </dgm:pt>
    <dgm:pt modelId="{0E469BF0-8001-4818-90A7-CD44B88DF991}" type="sibTrans" cxnId="{9A6FD4ED-086D-4627-9DEF-F56E4D4F7787}">
      <dgm:prSet/>
      <dgm:spPr/>
      <dgm:t>
        <a:bodyPr/>
        <a:lstStyle/>
        <a:p>
          <a:endParaRPr lang="tr-TR"/>
        </a:p>
      </dgm:t>
    </dgm:pt>
    <dgm:pt modelId="{E9993615-CF23-48F4-AE93-80FBF9BAC367}">
      <dgm:prSet phldrT="[Metin]"/>
      <dgm:spPr/>
      <dgm:t>
        <a:bodyPr/>
        <a:lstStyle/>
        <a:p>
          <a:r>
            <a:rPr lang="tr-TR" dirty="0"/>
            <a:t>Yıl sonu değerlendirmesi</a:t>
          </a:r>
        </a:p>
      </dgm:t>
    </dgm:pt>
    <dgm:pt modelId="{1A193D62-0BDF-483E-A9BE-417C01BA3409}" type="parTrans" cxnId="{A9A9D050-04CF-4C5E-9F59-91FFF63028C9}">
      <dgm:prSet/>
      <dgm:spPr/>
      <dgm:t>
        <a:bodyPr/>
        <a:lstStyle/>
        <a:p>
          <a:endParaRPr lang="tr-TR"/>
        </a:p>
      </dgm:t>
    </dgm:pt>
    <dgm:pt modelId="{D4603300-1FED-4230-8957-529A44C295DB}" type="sibTrans" cxnId="{A9A9D050-04CF-4C5E-9F59-91FFF63028C9}">
      <dgm:prSet/>
      <dgm:spPr/>
      <dgm:t>
        <a:bodyPr/>
        <a:lstStyle/>
        <a:p>
          <a:endParaRPr lang="tr-TR"/>
        </a:p>
      </dgm:t>
    </dgm:pt>
    <dgm:pt modelId="{0E543690-F384-43F1-AE22-93179DC9D6BE}" type="pres">
      <dgm:prSet presAssocID="{15B2D984-8643-48A5-8A54-98BA9334D981}" presName="Name0" presStyleCnt="0">
        <dgm:presLayoutVars>
          <dgm:chPref val="1"/>
          <dgm:dir/>
          <dgm:animOne val="branch"/>
          <dgm:animLvl val="lvl"/>
          <dgm:resizeHandles val="exact"/>
        </dgm:presLayoutVars>
      </dgm:prSet>
      <dgm:spPr/>
      <dgm:t>
        <a:bodyPr/>
        <a:lstStyle/>
        <a:p>
          <a:endParaRPr lang="tr-TR"/>
        </a:p>
      </dgm:t>
    </dgm:pt>
    <dgm:pt modelId="{D4DA8F6D-D446-4604-86BF-BC2AAEF96FF9}" type="pres">
      <dgm:prSet presAssocID="{0D8E6F9B-8609-42C9-9C6E-7666F1103C80}" presName="root1" presStyleCnt="0"/>
      <dgm:spPr/>
    </dgm:pt>
    <dgm:pt modelId="{1209278D-8CD3-42C3-8712-1B470086FB71}" type="pres">
      <dgm:prSet presAssocID="{0D8E6F9B-8609-42C9-9C6E-7666F1103C80}" presName="LevelOneTextNode" presStyleLbl="node0" presStyleIdx="0" presStyleCnt="1">
        <dgm:presLayoutVars>
          <dgm:chPref val="3"/>
        </dgm:presLayoutVars>
      </dgm:prSet>
      <dgm:spPr/>
      <dgm:t>
        <a:bodyPr/>
        <a:lstStyle/>
        <a:p>
          <a:endParaRPr lang="tr-TR"/>
        </a:p>
      </dgm:t>
    </dgm:pt>
    <dgm:pt modelId="{A77F9359-A50A-4C18-9100-35F84CC3712F}" type="pres">
      <dgm:prSet presAssocID="{0D8E6F9B-8609-42C9-9C6E-7666F1103C80}" presName="level2hierChild" presStyleCnt="0"/>
      <dgm:spPr/>
    </dgm:pt>
    <dgm:pt modelId="{DDFB6921-2874-4EFC-838A-BB751DF09BF7}" type="pres">
      <dgm:prSet presAssocID="{E814944E-FC5E-4B72-BBBD-BD9214221B38}" presName="conn2-1" presStyleLbl="parChTrans1D2" presStyleIdx="0" presStyleCnt="4"/>
      <dgm:spPr/>
      <dgm:t>
        <a:bodyPr/>
        <a:lstStyle/>
        <a:p>
          <a:endParaRPr lang="tr-TR"/>
        </a:p>
      </dgm:t>
    </dgm:pt>
    <dgm:pt modelId="{BD9E5A38-1365-48BC-ADF5-68EC916EBAA0}" type="pres">
      <dgm:prSet presAssocID="{E814944E-FC5E-4B72-BBBD-BD9214221B38}" presName="connTx" presStyleLbl="parChTrans1D2" presStyleIdx="0" presStyleCnt="4"/>
      <dgm:spPr/>
      <dgm:t>
        <a:bodyPr/>
        <a:lstStyle/>
        <a:p>
          <a:endParaRPr lang="tr-TR"/>
        </a:p>
      </dgm:t>
    </dgm:pt>
    <dgm:pt modelId="{6BB9B6D1-E635-4E94-8DAF-58F100E79318}" type="pres">
      <dgm:prSet presAssocID="{69B1E178-B0AD-482D-B03B-4794123D5DE4}" presName="root2" presStyleCnt="0"/>
      <dgm:spPr/>
    </dgm:pt>
    <dgm:pt modelId="{ABA70FA5-6523-41C0-8055-E01ADE599B20}" type="pres">
      <dgm:prSet presAssocID="{69B1E178-B0AD-482D-B03B-4794123D5DE4}" presName="LevelTwoTextNode" presStyleLbl="node2" presStyleIdx="0" presStyleCnt="4">
        <dgm:presLayoutVars>
          <dgm:chPref val="3"/>
        </dgm:presLayoutVars>
      </dgm:prSet>
      <dgm:spPr/>
      <dgm:t>
        <a:bodyPr/>
        <a:lstStyle/>
        <a:p>
          <a:endParaRPr lang="tr-TR"/>
        </a:p>
      </dgm:t>
    </dgm:pt>
    <dgm:pt modelId="{2B8E2607-476D-478E-A4F5-15CDC267F9EF}" type="pres">
      <dgm:prSet presAssocID="{69B1E178-B0AD-482D-B03B-4794123D5DE4}" presName="level3hierChild" presStyleCnt="0"/>
      <dgm:spPr/>
    </dgm:pt>
    <dgm:pt modelId="{8F6F4D85-BFD9-45CA-9E11-205CC33FD485}" type="pres">
      <dgm:prSet presAssocID="{FCFA6BA6-9EA7-4AAD-8D8C-E77D2E6B1490}" presName="conn2-1" presStyleLbl="parChTrans1D2" presStyleIdx="1" presStyleCnt="4"/>
      <dgm:spPr/>
      <dgm:t>
        <a:bodyPr/>
        <a:lstStyle/>
        <a:p>
          <a:endParaRPr lang="tr-TR"/>
        </a:p>
      </dgm:t>
    </dgm:pt>
    <dgm:pt modelId="{CC29B9FD-C374-4E54-924C-E91326ABF661}" type="pres">
      <dgm:prSet presAssocID="{FCFA6BA6-9EA7-4AAD-8D8C-E77D2E6B1490}" presName="connTx" presStyleLbl="parChTrans1D2" presStyleIdx="1" presStyleCnt="4"/>
      <dgm:spPr/>
      <dgm:t>
        <a:bodyPr/>
        <a:lstStyle/>
        <a:p>
          <a:endParaRPr lang="tr-TR"/>
        </a:p>
      </dgm:t>
    </dgm:pt>
    <dgm:pt modelId="{415DB966-BCC7-4FEE-BFF5-7D10D3995372}" type="pres">
      <dgm:prSet presAssocID="{58836AFD-A4CD-4F66-9961-16B8FAE66FFB}" presName="root2" presStyleCnt="0"/>
      <dgm:spPr/>
    </dgm:pt>
    <dgm:pt modelId="{16C08BDA-C06F-48F5-A0EC-0119D2ACB42A}" type="pres">
      <dgm:prSet presAssocID="{58836AFD-A4CD-4F66-9961-16B8FAE66FFB}" presName="LevelTwoTextNode" presStyleLbl="node2" presStyleIdx="1" presStyleCnt="4">
        <dgm:presLayoutVars>
          <dgm:chPref val="3"/>
        </dgm:presLayoutVars>
      </dgm:prSet>
      <dgm:spPr/>
      <dgm:t>
        <a:bodyPr/>
        <a:lstStyle/>
        <a:p>
          <a:endParaRPr lang="tr-TR"/>
        </a:p>
      </dgm:t>
    </dgm:pt>
    <dgm:pt modelId="{DF4BFA6B-9C1B-4B8D-A0AB-BE05EC4375C3}" type="pres">
      <dgm:prSet presAssocID="{58836AFD-A4CD-4F66-9961-16B8FAE66FFB}" presName="level3hierChild" presStyleCnt="0"/>
      <dgm:spPr/>
    </dgm:pt>
    <dgm:pt modelId="{EFDA6953-43F4-498C-980C-FA7679E6AAC8}" type="pres">
      <dgm:prSet presAssocID="{766B0773-B9FD-4F52-975C-51E5A2F21023}" presName="conn2-1" presStyleLbl="parChTrans1D2" presStyleIdx="2" presStyleCnt="4"/>
      <dgm:spPr/>
      <dgm:t>
        <a:bodyPr/>
        <a:lstStyle/>
        <a:p>
          <a:endParaRPr lang="tr-TR"/>
        </a:p>
      </dgm:t>
    </dgm:pt>
    <dgm:pt modelId="{7CD4A776-22EC-48B0-8D7B-A9553C00A935}" type="pres">
      <dgm:prSet presAssocID="{766B0773-B9FD-4F52-975C-51E5A2F21023}" presName="connTx" presStyleLbl="parChTrans1D2" presStyleIdx="2" presStyleCnt="4"/>
      <dgm:spPr/>
      <dgm:t>
        <a:bodyPr/>
        <a:lstStyle/>
        <a:p>
          <a:endParaRPr lang="tr-TR"/>
        </a:p>
      </dgm:t>
    </dgm:pt>
    <dgm:pt modelId="{E9C3E3F0-F20B-4BEE-9334-D57CB55974E5}" type="pres">
      <dgm:prSet presAssocID="{F6DCB8D6-07FA-4F2C-AE0D-0373B3E06266}" presName="root2" presStyleCnt="0"/>
      <dgm:spPr/>
    </dgm:pt>
    <dgm:pt modelId="{B288563F-DFDB-4EAC-83CB-6782E70E2797}" type="pres">
      <dgm:prSet presAssocID="{F6DCB8D6-07FA-4F2C-AE0D-0373B3E06266}" presName="LevelTwoTextNode" presStyleLbl="node2" presStyleIdx="2" presStyleCnt="4">
        <dgm:presLayoutVars>
          <dgm:chPref val="3"/>
        </dgm:presLayoutVars>
      </dgm:prSet>
      <dgm:spPr/>
      <dgm:t>
        <a:bodyPr/>
        <a:lstStyle/>
        <a:p>
          <a:endParaRPr lang="tr-TR"/>
        </a:p>
      </dgm:t>
    </dgm:pt>
    <dgm:pt modelId="{DCAC8AD3-AD0F-4C3F-B523-E5FB4E75B28A}" type="pres">
      <dgm:prSet presAssocID="{F6DCB8D6-07FA-4F2C-AE0D-0373B3E06266}" presName="level3hierChild" presStyleCnt="0"/>
      <dgm:spPr/>
    </dgm:pt>
    <dgm:pt modelId="{0B3417B2-532B-47B7-A7D6-D82C20A58DD3}" type="pres">
      <dgm:prSet presAssocID="{1A193D62-0BDF-483E-A9BE-417C01BA3409}" presName="conn2-1" presStyleLbl="parChTrans1D2" presStyleIdx="3" presStyleCnt="4"/>
      <dgm:spPr/>
      <dgm:t>
        <a:bodyPr/>
        <a:lstStyle/>
        <a:p>
          <a:endParaRPr lang="tr-TR"/>
        </a:p>
      </dgm:t>
    </dgm:pt>
    <dgm:pt modelId="{02A60CAA-B757-444F-9E8F-84585852FCE1}" type="pres">
      <dgm:prSet presAssocID="{1A193D62-0BDF-483E-A9BE-417C01BA3409}" presName="connTx" presStyleLbl="parChTrans1D2" presStyleIdx="3" presStyleCnt="4"/>
      <dgm:spPr/>
      <dgm:t>
        <a:bodyPr/>
        <a:lstStyle/>
        <a:p>
          <a:endParaRPr lang="tr-TR"/>
        </a:p>
      </dgm:t>
    </dgm:pt>
    <dgm:pt modelId="{2FCE5D1F-8D3F-4E28-B029-3B16DE4AEF17}" type="pres">
      <dgm:prSet presAssocID="{E9993615-CF23-48F4-AE93-80FBF9BAC367}" presName="root2" presStyleCnt="0"/>
      <dgm:spPr/>
    </dgm:pt>
    <dgm:pt modelId="{57F1DA7B-A4B7-4961-BF03-BBFEE4E62981}" type="pres">
      <dgm:prSet presAssocID="{E9993615-CF23-48F4-AE93-80FBF9BAC367}" presName="LevelTwoTextNode" presStyleLbl="node2" presStyleIdx="3" presStyleCnt="4">
        <dgm:presLayoutVars>
          <dgm:chPref val="3"/>
        </dgm:presLayoutVars>
      </dgm:prSet>
      <dgm:spPr/>
      <dgm:t>
        <a:bodyPr/>
        <a:lstStyle/>
        <a:p>
          <a:endParaRPr lang="tr-TR"/>
        </a:p>
      </dgm:t>
    </dgm:pt>
    <dgm:pt modelId="{C0BB0BEB-7AA6-4EAF-812A-9E997DFC2671}" type="pres">
      <dgm:prSet presAssocID="{E9993615-CF23-48F4-AE93-80FBF9BAC367}" presName="level3hierChild" presStyleCnt="0"/>
      <dgm:spPr/>
    </dgm:pt>
  </dgm:ptLst>
  <dgm:cxnLst>
    <dgm:cxn modelId="{C0D34691-6FDA-4BB6-94C0-8A8C76EEC534}" type="presOf" srcId="{15B2D984-8643-48A5-8A54-98BA9334D981}" destId="{0E543690-F384-43F1-AE22-93179DC9D6BE}" srcOrd="0" destOrd="0" presId="urn:microsoft.com/office/officeart/2008/layout/HorizontalMultiLevelHierarchy"/>
    <dgm:cxn modelId="{2C0ADA93-9046-45C5-A18B-EDCA5E548426}" type="presOf" srcId="{58836AFD-A4CD-4F66-9961-16B8FAE66FFB}" destId="{16C08BDA-C06F-48F5-A0EC-0119D2ACB42A}" srcOrd="0" destOrd="0" presId="urn:microsoft.com/office/officeart/2008/layout/HorizontalMultiLevelHierarchy"/>
    <dgm:cxn modelId="{81BF92AF-DA77-4C3C-811A-D8385E840709}" type="presOf" srcId="{FCFA6BA6-9EA7-4AAD-8D8C-E77D2E6B1490}" destId="{8F6F4D85-BFD9-45CA-9E11-205CC33FD485}" srcOrd="0" destOrd="0" presId="urn:microsoft.com/office/officeart/2008/layout/HorizontalMultiLevelHierarchy"/>
    <dgm:cxn modelId="{ADF7B6A1-FF72-4F73-A9AD-A9D14A0CF110}" type="presOf" srcId="{E814944E-FC5E-4B72-BBBD-BD9214221B38}" destId="{DDFB6921-2874-4EFC-838A-BB751DF09BF7}" srcOrd="0" destOrd="0" presId="urn:microsoft.com/office/officeart/2008/layout/HorizontalMultiLevelHierarchy"/>
    <dgm:cxn modelId="{A5E3DE00-436B-4405-986D-C319B72993AA}" type="presOf" srcId="{FCFA6BA6-9EA7-4AAD-8D8C-E77D2E6B1490}" destId="{CC29B9FD-C374-4E54-924C-E91326ABF661}" srcOrd="1" destOrd="0" presId="urn:microsoft.com/office/officeart/2008/layout/HorizontalMultiLevelHierarchy"/>
    <dgm:cxn modelId="{7B651AAC-1A00-47AB-8533-2E2C1CD72C41}" type="presOf" srcId="{766B0773-B9FD-4F52-975C-51E5A2F21023}" destId="{EFDA6953-43F4-498C-980C-FA7679E6AAC8}" srcOrd="0" destOrd="0" presId="urn:microsoft.com/office/officeart/2008/layout/HorizontalMultiLevelHierarchy"/>
    <dgm:cxn modelId="{82E2E4B0-D0EC-44CC-9EB4-B35B80AEAF00}" type="presOf" srcId="{766B0773-B9FD-4F52-975C-51E5A2F21023}" destId="{7CD4A776-22EC-48B0-8D7B-A9553C00A935}" srcOrd="1" destOrd="0" presId="urn:microsoft.com/office/officeart/2008/layout/HorizontalMultiLevelHierarchy"/>
    <dgm:cxn modelId="{9A6FD4ED-086D-4627-9DEF-F56E4D4F7787}" srcId="{0D8E6F9B-8609-42C9-9C6E-7666F1103C80}" destId="{F6DCB8D6-07FA-4F2C-AE0D-0373B3E06266}" srcOrd="2" destOrd="0" parTransId="{766B0773-B9FD-4F52-975C-51E5A2F21023}" sibTransId="{0E469BF0-8001-4818-90A7-CD44B88DF991}"/>
    <dgm:cxn modelId="{73B44A6C-0BC5-4DF4-9CAC-49EDB9100236}" srcId="{15B2D984-8643-48A5-8A54-98BA9334D981}" destId="{0D8E6F9B-8609-42C9-9C6E-7666F1103C80}" srcOrd="0" destOrd="0" parTransId="{28F694E7-D045-4F14-B44A-8A3DFC570F95}" sibTransId="{28B6F7B3-1C49-4A70-879C-2D40E18075DE}"/>
    <dgm:cxn modelId="{A9A9D050-04CF-4C5E-9F59-91FFF63028C9}" srcId="{0D8E6F9B-8609-42C9-9C6E-7666F1103C80}" destId="{E9993615-CF23-48F4-AE93-80FBF9BAC367}" srcOrd="3" destOrd="0" parTransId="{1A193D62-0BDF-483E-A9BE-417C01BA3409}" sibTransId="{D4603300-1FED-4230-8957-529A44C295DB}"/>
    <dgm:cxn modelId="{639FDD3E-2C64-48FB-AB8B-2265EDDDD614}" type="presOf" srcId="{E814944E-FC5E-4B72-BBBD-BD9214221B38}" destId="{BD9E5A38-1365-48BC-ADF5-68EC916EBAA0}" srcOrd="1" destOrd="0" presId="urn:microsoft.com/office/officeart/2008/layout/HorizontalMultiLevelHierarchy"/>
    <dgm:cxn modelId="{DA8CCB6E-3D7F-4640-9708-D38E9069FAF0}" srcId="{0D8E6F9B-8609-42C9-9C6E-7666F1103C80}" destId="{69B1E178-B0AD-482D-B03B-4794123D5DE4}" srcOrd="0" destOrd="0" parTransId="{E814944E-FC5E-4B72-BBBD-BD9214221B38}" sibTransId="{BA82A024-4269-4D79-904B-1F911229F239}"/>
    <dgm:cxn modelId="{2DFB12C4-DB83-4F48-869A-CBC13BFDB1F1}" type="presOf" srcId="{1A193D62-0BDF-483E-A9BE-417C01BA3409}" destId="{02A60CAA-B757-444F-9E8F-84585852FCE1}" srcOrd="1" destOrd="0" presId="urn:microsoft.com/office/officeart/2008/layout/HorizontalMultiLevelHierarchy"/>
    <dgm:cxn modelId="{72C06F8F-87CF-4769-B849-4D72D563F712}" type="presOf" srcId="{0D8E6F9B-8609-42C9-9C6E-7666F1103C80}" destId="{1209278D-8CD3-42C3-8712-1B470086FB71}" srcOrd="0" destOrd="0" presId="urn:microsoft.com/office/officeart/2008/layout/HorizontalMultiLevelHierarchy"/>
    <dgm:cxn modelId="{83C244BB-6F16-429C-9EA4-CACD54F3B388}" srcId="{0D8E6F9B-8609-42C9-9C6E-7666F1103C80}" destId="{58836AFD-A4CD-4F66-9961-16B8FAE66FFB}" srcOrd="1" destOrd="0" parTransId="{FCFA6BA6-9EA7-4AAD-8D8C-E77D2E6B1490}" sibTransId="{2CDE49D0-22FD-4176-9969-1158916B8D68}"/>
    <dgm:cxn modelId="{3649AF37-8619-4AE3-8F17-86EA823C9595}" type="presOf" srcId="{69B1E178-B0AD-482D-B03B-4794123D5DE4}" destId="{ABA70FA5-6523-41C0-8055-E01ADE599B20}" srcOrd="0" destOrd="0" presId="urn:microsoft.com/office/officeart/2008/layout/HorizontalMultiLevelHierarchy"/>
    <dgm:cxn modelId="{A72BA012-02C0-4D17-A730-42BEF39F85AF}" type="presOf" srcId="{F6DCB8D6-07FA-4F2C-AE0D-0373B3E06266}" destId="{B288563F-DFDB-4EAC-83CB-6782E70E2797}" srcOrd="0" destOrd="0" presId="urn:microsoft.com/office/officeart/2008/layout/HorizontalMultiLevelHierarchy"/>
    <dgm:cxn modelId="{233D25C0-D9C1-429E-BBAF-2A478358F7FE}" type="presOf" srcId="{1A193D62-0BDF-483E-A9BE-417C01BA3409}" destId="{0B3417B2-532B-47B7-A7D6-D82C20A58DD3}" srcOrd="0" destOrd="0" presId="urn:microsoft.com/office/officeart/2008/layout/HorizontalMultiLevelHierarchy"/>
    <dgm:cxn modelId="{44C79F69-0935-40E4-BAFD-367C3BAF93A9}" type="presOf" srcId="{E9993615-CF23-48F4-AE93-80FBF9BAC367}" destId="{57F1DA7B-A4B7-4961-BF03-BBFEE4E62981}" srcOrd="0" destOrd="0" presId="urn:microsoft.com/office/officeart/2008/layout/HorizontalMultiLevelHierarchy"/>
    <dgm:cxn modelId="{379ADD78-08A8-4B13-8523-DDCE55B0A10D}" type="presParOf" srcId="{0E543690-F384-43F1-AE22-93179DC9D6BE}" destId="{D4DA8F6D-D446-4604-86BF-BC2AAEF96FF9}" srcOrd="0" destOrd="0" presId="urn:microsoft.com/office/officeart/2008/layout/HorizontalMultiLevelHierarchy"/>
    <dgm:cxn modelId="{252A4145-5CDE-419A-B0BC-93D6BA00EB22}" type="presParOf" srcId="{D4DA8F6D-D446-4604-86BF-BC2AAEF96FF9}" destId="{1209278D-8CD3-42C3-8712-1B470086FB71}" srcOrd="0" destOrd="0" presId="urn:microsoft.com/office/officeart/2008/layout/HorizontalMultiLevelHierarchy"/>
    <dgm:cxn modelId="{1AB993D2-7127-49DC-BEE5-4DAD8242ADFF}" type="presParOf" srcId="{D4DA8F6D-D446-4604-86BF-BC2AAEF96FF9}" destId="{A77F9359-A50A-4C18-9100-35F84CC3712F}" srcOrd="1" destOrd="0" presId="urn:microsoft.com/office/officeart/2008/layout/HorizontalMultiLevelHierarchy"/>
    <dgm:cxn modelId="{F21C9968-7C98-434A-A160-C2572EA19320}" type="presParOf" srcId="{A77F9359-A50A-4C18-9100-35F84CC3712F}" destId="{DDFB6921-2874-4EFC-838A-BB751DF09BF7}" srcOrd="0" destOrd="0" presId="urn:microsoft.com/office/officeart/2008/layout/HorizontalMultiLevelHierarchy"/>
    <dgm:cxn modelId="{CA131A21-0D3F-484E-A815-C19A321E7260}" type="presParOf" srcId="{DDFB6921-2874-4EFC-838A-BB751DF09BF7}" destId="{BD9E5A38-1365-48BC-ADF5-68EC916EBAA0}" srcOrd="0" destOrd="0" presId="urn:microsoft.com/office/officeart/2008/layout/HorizontalMultiLevelHierarchy"/>
    <dgm:cxn modelId="{C5195F56-99F1-412D-9F90-E8440A3983E6}" type="presParOf" srcId="{A77F9359-A50A-4C18-9100-35F84CC3712F}" destId="{6BB9B6D1-E635-4E94-8DAF-58F100E79318}" srcOrd="1" destOrd="0" presId="urn:microsoft.com/office/officeart/2008/layout/HorizontalMultiLevelHierarchy"/>
    <dgm:cxn modelId="{22FE5ABA-E9C7-47E9-9BFE-A73A08B12ACE}" type="presParOf" srcId="{6BB9B6D1-E635-4E94-8DAF-58F100E79318}" destId="{ABA70FA5-6523-41C0-8055-E01ADE599B20}" srcOrd="0" destOrd="0" presId="urn:microsoft.com/office/officeart/2008/layout/HorizontalMultiLevelHierarchy"/>
    <dgm:cxn modelId="{3FE42C39-708B-400E-B01D-C798F7CCE028}" type="presParOf" srcId="{6BB9B6D1-E635-4E94-8DAF-58F100E79318}" destId="{2B8E2607-476D-478E-A4F5-15CDC267F9EF}" srcOrd="1" destOrd="0" presId="urn:microsoft.com/office/officeart/2008/layout/HorizontalMultiLevelHierarchy"/>
    <dgm:cxn modelId="{599AFBA9-332C-46CF-8278-ED716CC79C9D}" type="presParOf" srcId="{A77F9359-A50A-4C18-9100-35F84CC3712F}" destId="{8F6F4D85-BFD9-45CA-9E11-205CC33FD485}" srcOrd="2" destOrd="0" presId="urn:microsoft.com/office/officeart/2008/layout/HorizontalMultiLevelHierarchy"/>
    <dgm:cxn modelId="{F5BE07A8-E74B-42FC-8286-3C4EA0138E13}" type="presParOf" srcId="{8F6F4D85-BFD9-45CA-9E11-205CC33FD485}" destId="{CC29B9FD-C374-4E54-924C-E91326ABF661}" srcOrd="0" destOrd="0" presId="urn:microsoft.com/office/officeart/2008/layout/HorizontalMultiLevelHierarchy"/>
    <dgm:cxn modelId="{F89AAB28-20D4-4C3E-A6E9-6A181BF4BA5F}" type="presParOf" srcId="{A77F9359-A50A-4C18-9100-35F84CC3712F}" destId="{415DB966-BCC7-4FEE-BFF5-7D10D3995372}" srcOrd="3" destOrd="0" presId="urn:microsoft.com/office/officeart/2008/layout/HorizontalMultiLevelHierarchy"/>
    <dgm:cxn modelId="{BAA31021-11E1-45BC-B2B6-015ECCFCE728}" type="presParOf" srcId="{415DB966-BCC7-4FEE-BFF5-7D10D3995372}" destId="{16C08BDA-C06F-48F5-A0EC-0119D2ACB42A}" srcOrd="0" destOrd="0" presId="urn:microsoft.com/office/officeart/2008/layout/HorizontalMultiLevelHierarchy"/>
    <dgm:cxn modelId="{D72B3EA4-A1AB-4AC7-9F75-4F779CEC5B9E}" type="presParOf" srcId="{415DB966-BCC7-4FEE-BFF5-7D10D3995372}" destId="{DF4BFA6B-9C1B-4B8D-A0AB-BE05EC4375C3}" srcOrd="1" destOrd="0" presId="urn:microsoft.com/office/officeart/2008/layout/HorizontalMultiLevelHierarchy"/>
    <dgm:cxn modelId="{55BB1F2E-A95C-475E-A19E-3CC636E6B972}" type="presParOf" srcId="{A77F9359-A50A-4C18-9100-35F84CC3712F}" destId="{EFDA6953-43F4-498C-980C-FA7679E6AAC8}" srcOrd="4" destOrd="0" presId="urn:microsoft.com/office/officeart/2008/layout/HorizontalMultiLevelHierarchy"/>
    <dgm:cxn modelId="{A9CF356B-F576-44C9-AFC1-F8E239617B62}" type="presParOf" srcId="{EFDA6953-43F4-498C-980C-FA7679E6AAC8}" destId="{7CD4A776-22EC-48B0-8D7B-A9553C00A935}" srcOrd="0" destOrd="0" presId="urn:microsoft.com/office/officeart/2008/layout/HorizontalMultiLevelHierarchy"/>
    <dgm:cxn modelId="{91DCD9CB-40F6-49CF-981E-96F4EDD39248}" type="presParOf" srcId="{A77F9359-A50A-4C18-9100-35F84CC3712F}" destId="{E9C3E3F0-F20B-4BEE-9334-D57CB55974E5}" srcOrd="5" destOrd="0" presId="urn:microsoft.com/office/officeart/2008/layout/HorizontalMultiLevelHierarchy"/>
    <dgm:cxn modelId="{52014F8E-4DF7-40DD-B9D2-68218B886BC0}" type="presParOf" srcId="{E9C3E3F0-F20B-4BEE-9334-D57CB55974E5}" destId="{B288563F-DFDB-4EAC-83CB-6782E70E2797}" srcOrd="0" destOrd="0" presId="urn:microsoft.com/office/officeart/2008/layout/HorizontalMultiLevelHierarchy"/>
    <dgm:cxn modelId="{EC71208B-08F6-4988-91D8-287E7037D0BC}" type="presParOf" srcId="{E9C3E3F0-F20B-4BEE-9334-D57CB55974E5}" destId="{DCAC8AD3-AD0F-4C3F-B523-E5FB4E75B28A}" srcOrd="1" destOrd="0" presId="urn:microsoft.com/office/officeart/2008/layout/HorizontalMultiLevelHierarchy"/>
    <dgm:cxn modelId="{F6EFBD50-FF66-4B54-9533-4017530DD230}" type="presParOf" srcId="{A77F9359-A50A-4C18-9100-35F84CC3712F}" destId="{0B3417B2-532B-47B7-A7D6-D82C20A58DD3}" srcOrd="6" destOrd="0" presId="urn:microsoft.com/office/officeart/2008/layout/HorizontalMultiLevelHierarchy"/>
    <dgm:cxn modelId="{05E7A34B-655F-4DE0-BA68-4A7D9C2D18EC}" type="presParOf" srcId="{0B3417B2-532B-47B7-A7D6-D82C20A58DD3}" destId="{02A60CAA-B757-444F-9E8F-84585852FCE1}" srcOrd="0" destOrd="0" presId="urn:microsoft.com/office/officeart/2008/layout/HorizontalMultiLevelHierarchy"/>
    <dgm:cxn modelId="{9F89BE1E-DB6D-451C-AE2C-021E3B0B0CE1}" type="presParOf" srcId="{A77F9359-A50A-4C18-9100-35F84CC3712F}" destId="{2FCE5D1F-8D3F-4E28-B029-3B16DE4AEF17}" srcOrd="7" destOrd="0" presId="urn:microsoft.com/office/officeart/2008/layout/HorizontalMultiLevelHierarchy"/>
    <dgm:cxn modelId="{B517B6AB-20CF-4B5B-A339-4712DD6DE9DD}" type="presParOf" srcId="{2FCE5D1F-8D3F-4E28-B029-3B16DE4AEF17}" destId="{57F1DA7B-A4B7-4961-BF03-BBFEE4E62981}" srcOrd="0" destOrd="0" presId="urn:microsoft.com/office/officeart/2008/layout/HorizontalMultiLevelHierarchy"/>
    <dgm:cxn modelId="{3B5159EE-030C-47F4-BC8D-57E20800FACA}" type="presParOf" srcId="{2FCE5D1F-8D3F-4E28-B029-3B16DE4AEF17}" destId="{C0BB0BEB-7AA6-4EAF-812A-9E997DFC267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FBB62-3E4B-4010-AE64-72B650017E68}">
      <dsp:nvSpPr>
        <dsp:cNvPr id="0" name=""/>
        <dsp:cNvSpPr/>
      </dsp:nvSpPr>
      <dsp:spPr>
        <a:xfrm>
          <a:off x="2101497" y="2311271"/>
          <a:ext cx="356720" cy="2039177"/>
        </a:xfrm>
        <a:custGeom>
          <a:avLst/>
          <a:gdLst/>
          <a:ahLst/>
          <a:cxnLst/>
          <a:rect l="0" t="0" r="0" b="0"/>
          <a:pathLst>
            <a:path>
              <a:moveTo>
                <a:pt x="0" y="0"/>
              </a:moveTo>
              <a:lnTo>
                <a:pt x="178360" y="0"/>
              </a:lnTo>
              <a:lnTo>
                <a:pt x="178360" y="2039177"/>
              </a:lnTo>
              <a:lnTo>
                <a:pt x="356720" y="203917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2228103" y="3279106"/>
        <a:ext cx="103507" cy="103507"/>
      </dsp:txXfrm>
    </dsp:sp>
    <dsp:sp modelId="{D0741716-A9B5-4E9E-BFEF-653E57B9E374}">
      <dsp:nvSpPr>
        <dsp:cNvPr id="0" name=""/>
        <dsp:cNvSpPr/>
      </dsp:nvSpPr>
      <dsp:spPr>
        <a:xfrm>
          <a:off x="2101497" y="2311271"/>
          <a:ext cx="356720" cy="1359451"/>
        </a:xfrm>
        <a:custGeom>
          <a:avLst/>
          <a:gdLst/>
          <a:ahLst/>
          <a:cxnLst/>
          <a:rect l="0" t="0" r="0" b="0"/>
          <a:pathLst>
            <a:path>
              <a:moveTo>
                <a:pt x="0" y="0"/>
              </a:moveTo>
              <a:lnTo>
                <a:pt x="178360" y="0"/>
              </a:lnTo>
              <a:lnTo>
                <a:pt x="178360" y="1359451"/>
              </a:lnTo>
              <a:lnTo>
                <a:pt x="356720" y="13594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244720" y="2955859"/>
        <a:ext cx="70273" cy="70273"/>
      </dsp:txXfrm>
    </dsp:sp>
    <dsp:sp modelId="{9717C536-7161-4843-BFF4-AA7001CFD344}">
      <dsp:nvSpPr>
        <dsp:cNvPr id="0" name=""/>
        <dsp:cNvSpPr/>
      </dsp:nvSpPr>
      <dsp:spPr>
        <a:xfrm>
          <a:off x="2101497" y="2311271"/>
          <a:ext cx="356720" cy="679725"/>
        </a:xfrm>
        <a:custGeom>
          <a:avLst/>
          <a:gdLst/>
          <a:ahLst/>
          <a:cxnLst/>
          <a:rect l="0" t="0" r="0" b="0"/>
          <a:pathLst>
            <a:path>
              <a:moveTo>
                <a:pt x="0" y="0"/>
              </a:moveTo>
              <a:lnTo>
                <a:pt x="178360" y="0"/>
              </a:lnTo>
              <a:lnTo>
                <a:pt x="178360" y="679725"/>
              </a:lnTo>
              <a:lnTo>
                <a:pt x="356720" y="6797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260666" y="2631942"/>
        <a:ext cx="38382" cy="38382"/>
      </dsp:txXfrm>
    </dsp:sp>
    <dsp:sp modelId="{A0A3C2B0-2040-4CA7-BA26-34F9872D6933}">
      <dsp:nvSpPr>
        <dsp:cNvPr id="0" name=""/>
        <dsp:cNvSpPr/>
      </dsp:nvSpPr>
      <dsp:spPr>
        <a:xfrm>
          <a:off x="2101497" y="2265551"/>
          <a:ext cx="356720" cy="91440"/>
        </a:xfrm>
        <a:custGeom>
          <a:avLst/>
          <a:gdLst/>
          <a:ahLst/>
          <a:cxnLst/>
          <a:rect l="0" t="0" r="0" b="0"/>
          <a:pathLst>
            <a:path>
              <a:moveTo>
                <a:pt x="0" y="45720"/>
              </a:moveTo>
              <a:lnTo>
                <a:pt x="356720"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270939" y="2302352"/>
        <a:ext cx="17836" cy="17836"/>
      </dsp:txXfrm>
    </dsp:sp>
    <dsp:sp modelId="{0855969F-8568-4E89-9502-F4E67CB184AB}">
      <dsp:nvSpPr>
        <dsp:cNvPr id="0" name=""/>
        <dsp:cNvSpPr/>
      </dsp:nvSpPr>
      <dsp:spPr>
        <a:xfrm>
          <a:off x="2101497" y="1631545"/>
          <a:ext cx="356720" cy="679725"/>
        </a:xfrm>
        <a:custGeom>
          <a:avLst/>
          <a:gdLst/>
          <a:ahLst/>
          <a:cxnLst/>
          <a:rect l="0" t="0" r="0" b="0"/>
          <a:pathLst>
            <a:path>
              <a:moveTo>
                <a:pt x="0" y="679725"/>
              </a:moveTo>
              <a:lnTo>
                <a:pt x="178360" y="679725"/>
              </a:lnTo>
              <a:lnTo>
                <a:pt x="178360" y="0"/>
              </a:lnTo>
              <a:lnTo>
                <a:pt x="35672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260666" y="1952216"/>
        <a:ext cx="38382" cy="38382"/>
      </dsp:txXfrm>
    </dsp:sp>
    <dsp:sp modelId="{0192A3D8-BF78-4849-A109-D0767220FD7A}">
      <dsp:nvSpPr>
        <dsp:cNvPr id="0" name=""/>
        <dsp:cNvSpPr/>
      </dsp:nvSpPr>
      <dsp:spPr>
        <a:xfrm>
          <a:off x="2101497" y="951819"/>
          <a:ext cx="356720" cy="1359451"/>
        </a:xfrm>
        <a:custGeom>
          <a:avLst/>
          <a:gdLst/>
          <a:ahLst/>
          <a:cxnLst/>
          <a:rect l="0" t="0" r="0" b="0"/>
          <a:pathLst>
            <a:path>
              <a:moveTo>
                <a:pt x="0" y="1359451"/>
              </a:moveTo>
              <a:lnTo>
                <a:pt x="178360" y="1359451"/>
              </a:lnTo>
              <a:lnTo>
                <a:pt x="178360" y="0"/>
              </a:lnTo>
              <a:lnTo>
                <a:pt x="35672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244720" y="1596408"/>
        <a:ext cx="70273" cy="70273"/>
      </dsp:txXfrm>
    </dsp:sp>
    <dsp:sp modelId="{EBA275A4-A19E-4786-9BC1-62B46EA6CA56}">
      <dsp:nvSpPr>
        <dsp:cNvPr id="0" name=""/>
        <dsp:cNvSpPr/>
      </dsp:nvSpPr>
      <dsp:spPr>
        <a:xfrm>
          <a:off x="2101497" y="272093"/>
          <a:ext cx="356720" cy="2039177"/>
        </a:xfrm>
        <a:custGeom>
          <a:avLst/>
          <a:gdLst/>
          <a:ahLst/>
          <a:cxnLst/>
          <a:rect l="0" t="0" r="0" b="0"/>
          <a:pathLst>
            <a:path>
              <a:moveTo>
                <a:pt x="0" y="2039177"/>
              </a:moveTo>
              <a:lnTo>
                <a:pt x="178360" y="2039177"/>
              </a:lnTo>
              <a:lnTo>
                <a:pt x="178360" y="0"/>
              </a:lnTo>
              <a:lnTo>
                <a:pt x="35672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2228103" y="1239928"/>
        <a:ext cx="103507" cy="103507"/>
      </dsp:txXfrm>
    </dsp:sp>
    <dsp:sp modelId="{B3623637-C774-400C-85C7-96037BF09E48}">
      <dsp:nvSpPr>
        <dsp:cNvPr id="0" name=""/>
        <dsp:cNvSpPr/>
      </dsp:nvSpPr>
      <dsp:spPr>
        <a:xfrm rot="16200000">
          <a:off x="398605" y="2039380"/>
          <a:ext cx="2862003"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kern="1200" dirty="0"/>
            <a:t>yetkinlikler</a:t>
          </a:r>
        </a:p>
      </dsp:txBody>
      <dsp:txXfrm>
        <a:off x="398605" y="2039380"/>
        <a:ext cx="2862003" cy="543780"/>
      </dsp:txXfrm>
    </dsp:sp>
    <dsp:sp modelId="{676E38C3-5124-4985-9135-2801A05B0338}">
      <dsp:nvSpPr>
        <dsp:cNvPr id="0" name=""/>
        <dsp:cNvSpPr/>
      </dsp:nvSpPr>
      <dsp:spPr>
        <a:xfrm>
          <a:off x="2458217" y="203"/>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ana dilde iletişim</a:t>
          </a:r>
        </a:p>
      </dsp:txBody>
      <dsp:txXfrm>
        <a:off x="2458217" y="203"/>
        <a:ext cx="1783600" cy="543780"/>
      </dsp:txXfrm>
    </dsp:sp>
    <dsp:sp modelId="{D8D5C9C5-1688-42F4-B9E1-865152CD72B7}">
      <dsp:nvSpPr>
        <dsp:cNvPr id="0" name=""/>
        <dsp:cNvSpPr/>
      </dsp:nvSpPr>
      <dsp:spPr>
        <a:xfrm>
          <a:off x="2458217" y="679928"/>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matematiksel yetkinlik ve bilimde/teknolojide temel yetkinlikler</a:t>
          </a:r>
        </a:p>
      </dsp:txBody>
      <dsp:txXfrm>
        <a:off x="2458217" y="679928"/>
        <a:ext cx="1783600" cy="543780"/>
      </dsp:txXfrm>
    </dsp:sp>
    <dsp:sp modelId="{369EF9C0-3448-44B2-95E1-29AE5E7C3D9B}">
      <dsp:nvSpPr>
        <dsp:cNvPr id="0" name=""/>
        <dsp:cNvSpPr/>
      </dsp:nvSpPr>
      <dsp:spPr>
        <a:xfrm>
          <a:off x="2458217" y="1359654"/>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dijital yetkinlik</a:t>
          </a:r>
        </a:p>
      </dsp:txBody>
      <dsp:txXfrm>
        <a:off x="2458217" y="1359654"/>
        <a:ext cx="1783600" cy="543780"/>
      </dsp:txXfrm>
    </dsp:sp>
    <dsp:sp modelId="{A8111823-6A0E-449D-B845-B7D731DAD417}">
      <dsp:nvSpPr>
        <dsp:cNvPr id="0" name=""/>
        <dsp:cNvSpPr/>
      </dsp:nvSpPr>
      <dsp:spPr>
        <a:xfrm>
          <a:off x="2458217" y="2039380"/>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öğrenmeyi öğrenme</a:t>
          </a:r>
        </a:p>
      </dsp:txBody>
      <dsp:txXfrm>
        <a:off x="2458217" y="2039380"/>
        <a:ext cx="1783600" cy="543780"/>
      </dsp:txXfrm>
    </dsp:sp>
    <dsp:sp modelId="{58A61031-3AA7-45E8-A130-14816A11A0DF}">
      <dsp:nvSpPr>
        <dsp:cNvPr id="0" name=""/>
        <dsp:cNvSpPr/>
      </dsp:nvSpPr>
      <dsp:spPr>
        <a:xfrm>
          <a:off x="2458217" y="2719106"/>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sosyal ve vatandaşlıkla ilgili yetkinlikler</a:t>
          </a:r>
        </a:p>
      </dsp:txBody>
      <dsp:txXfrm>
        <a:off x="2458217" y="2719106"/>
        <a:ext cx="1783600" cy="543780"/>
      </dsp:txXfrm>
    </dsp:sp>
    <dsp:sp modelId="{B1FA7133-3A44-4823-B238-03ADCE6F798C}">
      <dsp:nvSpPr>
        <dsp:cNvPr id="0" name=""/>
        <dsp:cNvSpPr/>
      </dsp:nvSpPr>
      <dsp:spPr>
        <a:xfrm>
          <a:off x="2458217" y="3398832"/>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kültürel farkındalık ve ifade</a:t>
          </a:r>
        </a:p>
      </dsp:txBody>
      <dsp:txXfrm>
        <a:off x="2458217" y="3398832"/>
        <a:ext cx="1783600" cy="543780"/>
      </dsp:txXfrm>
    </dsp:sp>
    <dsp:sp modelId="{18A24239-04B0-4ECB-BA70-6894581F052F}">
      <dsp:nvSpPr>
        <dsp:cNvPr id="0" name=""/>
        <dsp:cNvSpPr/>
      </dsp:nvSpPr>
      <dsp:spPr>
        <a:xfrm>
          <a:off x="2458217" y="4078558"/>
          <a:ext cx="1783600" cy="5437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t>inisiyatif alma ve girişimcilik</a:t>
          </a:r>
        </a:p>
      </dsp:txBody>
      <dsp:txXfrm>
        <a:off x="2458217" y="4078558"/>
        <a:ext cx="1783600" cy="543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BE1AB-9399-4F2A-AE52-DFC15DE3D993}">
      <dsp:nvSpPr>
        <dsp:cNvPr id="0" name=""/>
        <dsp:cNvSpPr/>
      </dsp:nvSpPr>
      <dsp:spPr>
        <a:xfrm>
          <a:off x="2558223" y="2416946"/>
          <a:ext cx="258590" cy="2217338"/>
        </a:xfrm>
        <a:custGeom>
          <a:avLst/>
          <a:gdLst/>
          <a:ahLst/>
          <a:cxnLst/>
          <a:rect l="0" t="0" r="0" b="0"/>
          <a:pathLst>
            <a:path>
              <a:moveTo>
                <a:pt x="0" y="0"/>
              </a:moveTo>
              <a:lnTo>
                <a:pt x="129295" y="0"/>
              </a:lnTo>
              <a:lnTo>
                <a:pt x="129295" y="2217338"/>
              </a:lnTo>
              <a:lnTo>
                <a:pt x="258590" y="221733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2631710" y="3469806"/>
        <a:ext cx="111618" cy="111618"/>
      </dsp:txXfrm>
    </dsp:sp>
    <dsp:sp modelId="{1F1587DF-74EE-4926-821F-779FEFFF7119}">
      <dsp:nvSpPr>
        <dsp:cNvPr id="0" name=""/>
        <dsp:cNvSpPr/>
      </dsp:nvSpPr>
      <dsp:spPr>
        <a:xfrm>
          <a:off x="2558223" y="2416946"/>
          <a:ext cx="258590" cy="1724596"/>
        </a:xfrm>
        <a:custGeom>
          <a:avLst/>
          <a:gdLst/>
          <a:ahLst/>
          <a:cxnLst/>
          <a:rect l="0" t="0" r="0" b="0"/>
          <a:pathLst>
            <a:path>
              <a:moveTo>
                <a:pt x="0" y="0"/>
              </a:moveTo>
              <a:lnTo>
                <a:pt x="129295" y="0"/>
              </a:lnTo>
              <a:lnTo>
                <a:pt x="129295" y="1724596"/>
              </a:lnTo>
              <a:lnTo>
                <a:pt x="258590" y="172459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643922" y="3235647"/>
        <a:ext cx="87193" cy="87193"/>
      </dsp:txXfrm>
    </dsp:sp>
    <dsp:sp modelId="{2F405390-AC1D-4CCA-A630-6765C76DB413}">
      <dsp:nvSpPr>
        <dsp:cNvPr id="0" name=""/>
        <dsp:cNvSpPr/>
      </dsp:nvSpPr>
      <dsp:spPr>
        <a:xfrm>
          <a:off x="2558223" y="2416946"/>
          <a:ext cx="258590" cy="1231854"/>
        </a:xfrm>
        <a:custGeom>
          <a:avLst/>
          <a:gdLst/>
          <a:ahLst/>
          <a:cxnLst/>
          <a:rect l="0" t="0" r="0" b="0"/>
          <a:pathLst>
            <a:path>
              <a:moveTo>
                <a:pt x="0" y="0"/>
              </a:moveTo>
              <a:lnTo>
                <a:pt x="129295" y="0"/>
              </a:lnTo>
              <a:lnTo>
                <a:pt x="129295" y="1231854"/>
              </a:lnTo>
              <a:lnTo>
                <a:pt x="258590" y="123185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56051" y="3001405"/>
        <a:ext cx="62935" cy="62935"/>
      </dsp:txXfrm>
    </dsp:sp>
    <dsp:sp modelId="{B8BADA9B-F131-4410-8153-421CA3C2B034}">
      <dsp:nvSpPr>
        <dsp:cNvPr id="0" name=""/>
        <dsp:cNvSpPr/>
      </dsp:nvSpPr>
      <dsp:spPr>
        <a:xfrm>
          <a:off x="2558223" y="2416946"/>
          <a:ext cx="258590" cy="739112"/>
        </a:xfrm>
        <a:custGeom>
          <a:avLst/>
          <a:gdLst/>
          <a:ahLst/>
          <a:cxnLst/>
          <a:rect l="0" t="0" r="0" b="0"/>
          <a:pathLst>
            <a:path>
              <a:moveTo>
                <a:pt x="0" y="0"/>
              </a:moveTo>
              <a:lnTo>
                <a:pt x="129295" y="0"/>
              </a:lnTo>
              <a:lnTo>
                <a:pt x="129295" y="739112"/>
              </a:lnTo>
              <a:lnTo>
                <a:pt x="258590" y="7391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67943" y="2766926"/>
        <a:ext cx="39152" cy="39152"/>
      </dsp:txXfrm>
    </dsp:sp>
    <dsp:sp modelId="{E0E1D243-6F9C-4843-9A6F-58F7114469C9}">
      <dsp:nvSpPr>
        <dsp:cNvPr id="0" name=""/>
        <dsp:cNvSpPr/>
      </dsp:nvSpPr>
      <dsp:spPr>
        <a:xfrm>
          <a:off x="2558223" y="2416946"/>
          <a:ext cx="258590" cy="246370"/>
        </a:xfrm>
        <a:custGeom>
          <a:avLst/>
          <a:gdLst/>
          <a:ahLst/>
          <a:cxnLst/>
          <a:rect l="0" t="0" r="0" b="0"/>
          <a:pathLst>
            <a:path>
              <a:moveTo>
                <a:pt x="0" y="0"/>
              </a:moveTo>
              <a:lnTo>
                <a:pt x="129295" y="0"/>
              </a:lnTo>
              <a:lnTo>
                <a:pt x="129295" y="246370"/>
              </a:lnTo>
              <a:lnTo>
                <a:pt x="258590" y="24637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78590" y="2531202"/>
        <a:ext cx="17858" cy="17858"/>
      </dsp:txXfrm>
    </dsp:sp>
    <dsp:sp modelId="{8E45CAC8-E62C-41A5-9CBD-542E47CAB570}">
      <dsp:nvSpPr>
        <dsp:cNvPr id="0" name=""/>
        <dsp:cNvSpPr/>
      </dsp:nvSpPr>
      <dsp:spPr>
        <a:xfrm>
          <a:off x="2558223" y="2170575"/>
          <a:ext cx="258590" cy="246370"/>
        </a:xfrm>
        <a:custGeom>
          <a:avLst/>
          <a:gdLst/>
          <a:ahLst/>
          <a:cxnLst/>
          <a:rect l="0" t="0" r="0" b="0"/>
          <a:pathLst>
            <a:path>
              <a:moveTo>
                <a:pt x="0" y="246370"/>
              </a:moveTo>
              <a:lnTo>
                <a:pt x="129295" y="246370"/>
              </a:lnTo>
              <a:lnTo>
                <a:pt x="129295" y="0"/>
              </a:lnTo>
              <a:lnTo>
                <a:pt x="25859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78590" y="2284831"/>
        <a:ext cx="17858" cy="17858"/>
      </dsp:txXfrm>
    </dsp:sp>
    <dsp:sp modelId="{F8CFF324-F916-4EFE-88D4-E67F695424FD}">
      <dsp:nvSpPr>
        <dsp:cNvPr id="0" name=""/>
        <dsp:cNvSpPr/>
      </dsp:nvSpPr>
      <dsp:spPr>
        <a:xfrm>
          <a:off x="2558223" y="1677833"/>
          <a:ext cx="258590" cy="739112"/>
        </a:xfrm>
        <a:custGeom>
          <a:avLst/>
          <a:gdLst/>
          <a:ahLst/>
          <a:cxnLst/>
          <a:rect l="0" t="0" r="0" b="0"/>
          <a:pathLst>
            <a:path>
              <a:moveTo>
                <a:pt x="0" y="739112"/>
              </a:moveTo>
              <a:lnTo>
                <a:pt x="129295" y="739112"/>
              </a:lnTo>
              <a:lnTo>
                <a:pt x="129295" y="0"/>
              </a:lnTo>
              <a:lnTo>
                <a:pt x="25859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67943" y="2027813"/>
        <a:ext cx="39152" cy="39152"/>
      </dsp:txXfrm>
    </dsp:sp>
    <dsp:sp modelId="{CAC19DDD-3636-4FA1-8F2D-0EEE978AB834}">
      <dsp:nvSpPr>
        <dsp:cNvPr id="0" name=""/>
        <dsp:cNvSpPr/>
      </dsp:nvSpPr>
      <dsp:spPr>
        <a:xfrm>
          <a:off x="2558223" y="1185091"/>
          <a:ext cx="258590" cy="1231854"/>
        </a:xfrm>
        <a:custGeom>
          <a:avLst/>
          <a:gdLst/>
          <a:ahLst/>
          <a:cxnLst/>
          <a:rect l="0" t="0" r="0" b="0"/>
          <a:pathLst>
            <a:path>
              <a:moveTo>
                <a:pt x="0" y="1231854"/>
              </a:moveTo>
              <a:lnTo>
                <a:pt x="129295" y="1231854"/>
              </a:lnTo>
              <a:lnTo>
                <a:pt x="129295" y="0"/>
              </a:lnTo>
              <a:lnTo>
                <a:pt x="25859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56051" y="1769551"/>
        <a:ext cx="62935" cy="62935"/>
      </dsp:txXfrm>
    </dsp:sp>
    <dsp:sp modelId="{0990FE11-40C6-40E2-B4C2-36363A2521D7}">
      <dsp:nvSpPr>
        <dsp:cNvPr id="0" name=""/>
        <dsp:cNvSpPr/>
      </dsp:nvSpPr>
      <dsp:spPr>
        <a:xfrm>
          <a:off x="2558223" y="692349"/>
          <a:ext cx="258590" cy="1724596"/>
        </a:xfrm>
        <a:custGeom>
          <a:avLst/>
          <a:gdLst/>
          <a:ahLst/>
          <a:cxnLst/>
          <a:rect l="0" t="0" r="0" b="0"/>
          <a:pathLst>
            <a:path>
              <a:moveTo>
                <a:pt x="0" y="1724596"/>
              </a:moveTo>
              <a:lnTo>
                <a:pt x="129295" y="1724596"/>
              </a:lnTo>
              <a:lnTo>
                <a:pt x="129295" y="0"/>
              </a:lnTo>
              <a:lnTo>
                <a:pt x="25859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643922" y="1511050"/>
        <a:ext cx="87193" cy="87193"/>
      </dsp:txXfrm>
    </dsp:sp>
    <dsp:sp modelId="{6EF5E3F1-D867-4B04-883E-9F31F1049B06}">
      <dsp:nvSpPr>
        <dsp:cNvPr id="0" name=""/>
        <dsp:cNvSpPr/>
      </dsp:nvSpPr>
      <dsp:spPr>
        <a:xfrm>
          <a:off x="2558223" y="199607"/>
          <a:ext cx="258590" cy="2217338"/>
        </a:xfrm>
        <a:custGeom>
          <a:avLst/>
          <a:gdLst/>
          <a:ahLst/>
          <a:cxnLst/>
          <a:rect l="0" t="0" r="0" b="0"/>
          <a:pathLst>
            <a:path>
              <a:moveTo>
                <a:pt x="0" y="2217338"/>
              </a:moveTo>
              <a:lnTo>
                <a:pt x="129295" y="2217338"/>
              </a:lnTo>
              <a:lnTo>
                <a:pt x="129295" y="0"/>
              </a:lnTo>
              <a:lnTo>
                <a:pt x="258590"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2631710" y="1252467"/>
        <a:ext cx="111618" cy="111618"/>
      </dsp:txXfrm>
    </dsp:sp>
    <dsp:sp modelId="{BC9E2E10-5CCA-4F60-B81A-1A1F4AF6EF33}">
      <dsp:nvSpPr>
        <dsp:cNvPr id="0" name=""/>
        <dsp:cNvSpPr/>
      </dsp:nvSpPr>
      <dsp:spPr>
        <a:xfrm rot="16200000">
          <a:off x="1323775" y="2219849"/>
          <a:ext cx="2074702"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kern="1200" dirty="0"/>
            <a:t>değerlerimiz</a:t>
          </a:r>
        </a:p>
      </dsp:txBody>
      <dsp:txXfrm>
        <a:off x="1323775" y="2219849"/>
        <a:ext cx="2074702" cy="394193"/>
      </dsp:txXfrm>
    </dsp:sp>
    <dsp:sp modelId="{5DE3D55A-D57C-432A-B651-2CE0AA7CED45}">
      <dsp:nvSpPr>
        <dsp:cNvPr id="0" name=""/>
        <dsp:cNvSpPr/>
      </dsp:nvSpPr>
      <dsp:spPr>
        <a:xfrm>
          <a:off x="2816814" y="2510"/>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adalet</a:t>
          </a:r>
        </a:p>
      </dsp:txBody>
      <dsp:txXfrm>
        <a:off x="2816814" y="2510"/>
        <a:ext cx="1292954" cy="394193"/>
      </dsp:txXfrm>
    </dsp:sp>
    <dsp:sp modelId="{6623F286-AE9B-47E8-9671-4994ECB2AEE8}">
      <dsp:nvSpPr>
        <dsp:cNvPr id="0" name=""/>
        <dsp:cNvSpPr/>
      </dsp:nvSpPr>
      <dsp:spPr>
        <a:xfrm>
          <a:off x="2816814" y="495252"/>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dostluk</a:t>
          </a:r>
        </a:p>
      </dsp:txBody>
      <dsp:txXfrm>
        <a:off x="2816814" y="495252"/>
        <a:ext cx="1292954" cy="394193"/>
      </dsp:txXfrm>
    </dsp:sp>
    <dsp:sp modelId="{59AB59ED-087D-4763-AF8E-8E9CE4623247}">
      <dsp:nvSpPr>
        <dsp:cNvPr id="0" name=""/>
        <dsp:cNvSpPr/>
      </dsp:nvSpPr>
      <dsp:spPr>
        <a:xfrm>
          <a:off x="2816814" y="987994"/>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dürüstlük</a:t>
          </a:r>
        </a:p>
      </dsp:txBody>
      <dsp:txXfrm>
        <a:off x="2816814" y="987994"/>
        <a:ext cx="1292954" cy="394193"/>
      </dsp:txXfrm>
    </dsp:sp>
    <dsp:sp modelId="{1A2828F5-23AC-4FB3-A6FA-7136C1A82DC4}">
      <dsp:nvSpPr>
        <dsp:cNvPr id="0" name=""/>
        <dsp:cNvSpPr/>
      </dsp:nvSpPr>
      <dsp:spPr>
        <a:xfrm>
          <a:off x="2816814" y="1480736"/>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öz denetim</a:t>
          </a:r>
        </a:p>
      </dsp:txBody>
      <dsp:txXfrm>
        <a:off x="2816814" y="1480736"/>
        <a:ext cx="1292954" cy="394193"/>
      </dsp:txXfrm>
    </dsp:sp>
    <dsp:sp modelId="{DD75A61A-7E47-4A53-B05D-853A6E4F2578}">
      <dsp:nvSpPr>
        <dsp:cNvPr id="0" name=""/>
        <dsp:cNvSpPr/>
      </dsp:nvSpPr>
      <dsp:spPr>
        <a:xfrm>
          <a:off x="2816814" y="1973478"/>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sabır</a:t>
          </a:r>
        </a:p>
      </dsp:txBody>
      <dsp:txXfrm>
        <a:off x="2816814" y="1973478"/>
        <a:ext cx="1292954" cy="394193"/>
      </dsp:txXfrm>
    </dsp:sp>
    <dsp:sp modelId="{2284C59B-84F8-4C57-A692-CE21BA21CBC3}">
      <dsp:nvSpPr>
        <dsp:cNvPr id="0" name=""/>
        <dsp:cNvSpPr/>
      </dsp:nvSpPr>
      <dsp:spPr>
        <a:xfrm>
          <a:off x="2816814" y="2466220"/>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saygı</a:t>
          </a:r>
        </a:p>
      </dsp:txBody>
      <dsp:txXfrm>
        <a:off x="2816814" y="2466220"/>
        <a:ext cx="1292954" cy="394193"/>
      </dsp:txXfrm>
    </dsp:sp>
    <dsp:sp modelId="{E3BD4DC5-3507-4BE3-88AE-29C9DC0703A0}">
      <dsp:nvSpPr>
        <dsp:cNvPr id="0" name=""/>
        <dsp:cNvSpPr/>
      </dsp:nvSpPr>
      <dsp:spPr>
        <a:xfrm>
          <a:off x="2816814" y="2958962"/>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sevgi</a:t>
          </a:r>
        </a:p>
      </dsp:txBody>
      <dsp:txXfrm>
        <a:off x="2816814" y="2958962"/>
        <a:ext cx="1292954" cy="394193"/>
      </dsp:txXfrm>
    </dsp:sp>
    <dsp:sp modelId="{1EBB9FFC-FBB6-4109-A19C-04200C8AE21C}">
      <dsp:nvSpPr>
        <dsp:cNvPr id="0" name=""/>
        <dsp:cNvSpPr/>
      </dsp:nvSpPr>
      <dsp:spPr>
        <a:xfrm>
          <a:off x="2816814" y="3451703"/>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sorumluluk</a:t>
          </a:r>
        </a:p>
      </dsp:txBody>
      <dsp:txXfrm>
        <a:off x="2816814" y="3451703"/>
        <a:ext cx="1292954" cy="394193"/>
      </dsp:txXfrm>
    </dsp:sp>
    <dsp:sp modelId="{71774887-55B9-49D6-ABFB-3C0964A66900}">
      <dsp:nvSpPr>
        <dsp:cNvPr id="0" name=""/>
        <dsp:cNvSpPr/>
      </dsp:nvSpPr>
      <dsp:spPr>
        <a:xfrm>
          <a:off x="2816814" y="3944445"/>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vatanseverlik</a:t>
          </a:r>
        </a:p>
      </dsp:txBody>
      <dsp:txXfrm>
        <a:off x="2816814" y="3944445"/>
        <a:ext cx="1292954" cy="394193"/>
      </dsp:txXfrm>
    </dsp:sp>
    <dsp:sp modelId="{7746263B-32C3-4689-B0F2-18493BADBB5B}">
      <dsp:nvSpPr>
        <dsp:cNvPr id="0" name=""/>
        <dsp:cNvSpPr/>
      </dsp:nvSpPr>
      <dsp:spPr>
        <a:xfrm>
          <a:off x="2816814" y="4437187"/>
          <a:ext cx="1292954" cy="394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a:t>yardımseverlik</a:t>
          </a:r>
        </a:p>
      </dsp:txBody>
      <dsp:txXfrm>
        <a:off x="2816814" y="4437187"/>
        <a:ext cx="1292954" cy="394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417B2-532B-47B7-A7D6-D82C20A58DD3}">
      <dsp:nvSpPr>
        <dsp:cNvPr id="0" name=""/>
        <dsp:cNvSpPr/>
      </dsp:nvSpPr>
      <dsp:spPr>
        <a:xfrm>
          <a:off x="4627263" y="2280020"/>
          <a:ext cx="568363" cy="1624514"/>
        </a:xfrm>
        <a:custGeom>
          <a:avLst/>
          <a:gdLst/>
          <a:ahLst/>
          <a:cxnLst/>
          <a:rect l="0" t="0" r="0" b="0"/>
          <a:pathLst>
            <a:path>
              <a:moveTo>
                <a:pt x="0" y="0"/>
              </a:moveTo>
              <a:lnTo>
                <a:pt x="284181" y="0"/>
              </a:lnTo>
              <a:lnTo>
                <a:pt x="284181" y="1624514"/>
              </a:lnTo>
              <a:lnTo>
                <a:pt x="568363" y="162451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4868418" y="3049251"/>
        <a:ext cx="86053" cy="86053"/>
      </dsp:txXfrm>
    </dsp:sp>
    <dsp:sp modelId="{EFDA6953-43F4-498C-980C-FA7679E6AAC8}">
      <dsp:nvSpPr>
        <dsp:cNvPr id="0" name=""/>
        <dsp:cNvSpPr/>
      </dsp:nvSpPr>
      <dsp:spPr>
        <a:xfrm>
          <a:off x="4627263" y="2280020"/>
          <a:ext cx="568363" cy="541504"/>
        </a:xfrm>
        <a:custGeom>
          <a:avLst/>
          <a:gdLst/>
          <a:ahLst/>
          <a:cxnLst/>
          <a:rect l="0" t="0" r="0" b="0"/>
          <a:pathLst>
            <a:path>
              <a:moveTo>
                <a:pt x="0" y="0"/>
              </a:moveTo>
              <a:lnTo>
                <a:pt x="284181" y="0"/>
              </a:lnTo>
              <a:lnTo>
                <a:pt x="284181" y="541504"/>
              </a:lnTo>
              <a:lnTo>
                <a:pt x="568363" y="54150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91819" y="2531147"/>
        <a:ext cx="39251" cy="39251"/>
      </dsp:txXfrm>
    </dsp:sp>
    <dsp:sp modelId="{8F6F4D85-BFD9-45CA-9E11-205CC33FD485}">
      <dsp:nvSpPr>
        <dsp:cNvPr id="0" name=""/>
        <dsp:cNvSpPr/>
      </dsp:nvSpPr>
      <dsp:spPr>
        <a:xfrm>
          <a:off x="4627263" y="1738515"/>
          <a:ext cx="568363" cy="541504"/>
        </a:xfrm>
        <a:custGeom>
          <a:avLst/>
          <a:gdLst/>
          <a:ahLst/>
          <a:cxnLst/>
          <a:rect l="0" t="0" r="0" b="0"/>
          <a:pathLst>
            <a:path>
              <a:moveTo>
                <a:pt x="0" y="541504"/>
              </a:moveTo>
              <a:lnTo>
                <a:pt x="284181" y="541504"/>
              </a:lnTo>
              <a:lnTo>
                <a:pt x="284181" y="0"/>
              </a:lnTo>
              <a:lnTo>
                <a:pt x="568363"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91819" y="1989642"/>
        <a:ext cx="39251" cy="39251"/>
      </dsp:txXfrm>
    </dsp:sp>
    <dsp:sp modelId="{DDFB6921-2874-4EFC-838A-BB751DF09BF7}">
      <dsp:nvSpPr>
        <dsp:cNvPr id="0" name=""/>
        <dsp:cNvSpPr/>
      </dsp:nvSpPr>
      <dsp:spPr>
        <a:xfrm>
          <a:off x="4627263" y="655505"/>
          <a:ext cx="568363" cy="1624514"/>
        </a:xfrm>
        <a:custGeom>
          <a:avLst/>
          <a:gdLst/>
          <a:ahLst/>
          <a:cxnLst/>
          <a:rect l="0" t="0" r="0" b="0"/>
          <a:pathLst>
            <a:path>
              <a:moveTo>
                <a:pt x="0" y="1624514"/>
              </a:moveTo>
              <a:lnTo>
                <a:pt x="284181" y="1624514"/>
              </a:lnTo>
              <a:lnTo>
                <a:pt x="284181" y="0"/>
              </a:lnTo>
              <a:lnTo>
                <a:pt x="568363"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4868418" y="1424736"/>
        <a:ext cx="86053" cy="86053"/>
      </dsp:txXfrm>
    </dsp:sp>
    <dsp:sp modelId="{1209278D-8CD3-42C3-8712-1B470086FB71}">
      <dsp:nvSpPr>
        <dsp:cNvPr id="0" name=""/>
        <dsp:cNvSpPr/>
      </dsp:nvSpPr>
      <dsp:spPr>
        <a:xfrm rot="16200000">
          <a:off x="1914038" y="1846816"/>
          <a:ext cx="4560041" cy="866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ÖLÇME VE DEĞERLENDİRME SÜRECİ</a:t>
          </a:r>
        </a:p>
      </dsp:txBody>
      <dsp:txXfrm>
        <a:off x="1914038" y="1846816"/>
        <a:ext cx="4560041" cy="866407"/>
      </dsp:txXfrm>
    </dsp:sp>
    <dsp:sp modelId="{ABA70FA5-6523-41C0-8055-E01ADE599B20}">
      <dsp:nvSpPr>
        <dsp:cNvPr id="0" name=""/>
        <dsp:cNvSpPr/>
      </dsp:nvSpPr>
      <dsp:spPr>
        <a:xfrm>
          <a:off x="5195626" y="222301"/>
          <a:ext cx="2841817" cy="866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Bireyin gereksinimlerinin belirlenmesi</a:t>
          </a:r>
        </a:p>
      </dsp:txBody>
      <dsp:txXfrm>
        <a:off x="5195626" y="222301"/>
        <a:ext cx="2841817" cy="866407"/>
      </dsp:txXfrm>
    </dsp:sp>
    <dsp:sp modelId="{16C08BDA-C06F-48F5-A0EC-0119D2ACB42A}">
      <dsp:nvSpPr>
        <dsp:cNvPr id="0" name=""/>
        <dsp:cNvSpPr/>
      </dsp:nvSpPr>
      <dsp:spPr>
        <a:xfrm>
          <a:off x="5195626" y="1305311"/>
          <a:ext cx="2841817" cy="866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Öğretim öncesi (ön) değerlendirme</a:t>
          </a:r>
        </a:p>
      </dsp:txBody>
      <dsp:txXfrm>
        <a:off x="5195626" y="1305311"/>
        <a:ext cx="2841817" cy="866407"/>
      </dsp:txXfrm>
    </dsp:sp>
    <dsp:sp modelId="{B288563F-DFDB-4EAC-83CB-6782E70E2797}">
      <dsp:nvSpPr>
        <dsp:cNvPr id="0" name=""/>
        <dsp:cNvSpPr/>
      </dsp:nvSpPr>
      <dsp:spPr>
        <a:xfrm>
          <a:off x="5195626" y="2388321"/>
          <a:ext cx="2841817" cy="866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Öğretim sonu (son) değerlendirme ve gelişimi izleme</a:t>
          </a:r>
        </a:p>
      </dsp:txBody>
      <dsp:txXfrm>
        <a:off x="5195626" y="2388321"/>
        <a:ext cx="2841817" cy="866407"/>
      </dsp:txXfrm>
    </dsp:sp>
    <dsp:sp modelId="{57F1DA7B-A4B7-4961-BF03-BBFEE4E62981}">
      <dsp:nvSpPr>
        <dsp:cNvPr id="0" name=""/>
        <dsp:cNvSpPr/>
      </dsp:nvSpPr>
      <dsp:spPr>
        <a:xfrm>
          <a:off x="5195626" y="3471331"/>
          <a:ext cx="2841817" cy="8664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dirty="0"/>
            <a:t>Yıl sonu değerlendirmesi</a:t>
          </a:r>
        </a:p>
      </dsp:txBody>
      <dsp:txXfrm>
        <a:off x="5195626" y="3471331"/>
        <a:ext cx="2841817" cy="8664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166CB16-4757-4ABD-A36E-31F8EF59CBB6}" type="datetimeFigureOut">
              <a:rPr lang="tr-TR" smtClean="0"/>
              <a:t>01.07.2022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D60A7-EAEF-44AE-840C-F32B198FDBE7}" type="slidenum">
              <a:rPr lang="tr-TR" smtClean="0"/>
              <a:t>‹#›</a:t>
            </a:fld>
            <a:endParaRPr lang="tr-TR"/>
          </a:p>
        </p:txBody>
      </p:sp>
    </p:spTree>
    <p:extLst>
      <p:ext uri="{BB962C8B-B14F-4D97-AF65-F5344CB8AC3E}">
        <p14:creationId xmlns:p14="http://schemas.microsoft.com/office/powerpoint/2010/main" val="7703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a:t>
            </a:fld>
            <a:endParaRPr lang="tr-TR"/>
          </a:p>
        </p:txBody>
      </p:sp>
    </p:spTree>
    <p:extLst>
      <p:ext uri="{BB962C8B-B14F-4D97-AF65-F5344CB8AC3E}">
        <p14:creationId xmlns:p14="http://schemas.microsoft.com/office/powerpoint/2010/main" val="393412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10</a:t>
            </a:fld>
            <a:endParaRPr lang="tr-TR"/>
          </a:p>
        </p:txBody>
      </p:sp>
    </p:spTree>
    <p:extLst>
      <p:ext uri="{BB962C8B-B14F-4D97-AF65-F5344CB8AC3E}">
        <p14:creationId xmlns:p14="http://schemas.microsoft.com/office/powerpoint/2010/main" val="3803363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11</a:t>
            </a:fld>
            <a:endParaRPr lang="tr-TR"/>
          </a:p>
        </p:txBody>
      </p:sp>
    </p:spTree>
    <p:extLst>
      <p:ext uri="{BB962C8B-B14F-4D97-AF65-F5344CB8AC3E}">
        <p14:creationId xmlns:p14="http://schemas.microsoft.com/office/powerpoint/2010/main" val="426745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12</a:t>
            </a:fld>
            <a:endParaRPr lang="tr-TR"/>
          </a:p>
        </p:txBody>
      </p:sp>
    </p:spTree>
    <p:extLst>
      <p:ext uri="{BB962C8B-B14F-4D97-AF65-F5344CB8AC3E}">
        <p14:creationId xmlns:p14="http://schemas.microsoft.com/office/powerpoint/2010/main" val="397794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13</a:t>
            </a:fld>
            <a:endParaRPr lang="tr-TR"/>
          </a:p>
        </p:txBody>
      </p:sp>
    </p:spTree>
    <p:extLst>
      <p:ext uri="{BB962C8B-B14F-4D97-AF65-F5344CB8AC3E}">
        <p14:creationId xmlns:p14="http://schemas.microsoft.com/office/powerpoint/2010/main" val="225784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14</a:t>
            </a:fld>
            <a:endParaRPr lang="tr-TR"/>
          </a:p>
        </p:txBody>
      </p:sp>
    </p:spTree>
    <p:extLst>
      <p:ext uri="{BB962C8B-B14F-4D97-AF65-F5344CB8AC3E}">
        <p14:creationId xmlns:p14="http://schemas.microsoft.com/office/powerpoint/2010/main" val="166614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15</a:t>
            </a:fld>
            <a:endParaRPr lang="tr-TR"/>
          </a:p>
        </p:txBody>
      </p:sp>
    </p:spTree>
    <p:extLst>
      <p:ext uri="{BB962C8B-B14F-4D97-AF65-F5344CB8AC3E}">
        <p14:creationId xmlns:p14="http://schemas.microsoft.com/office/powerpoint/2010/main" val="111345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16</a:t>
            </a:fld>
            <a:endParaRPr lang="tr-TR"/>
          </a:p>
        </p:txBody>
      </p:sp>
    </p:spTree>
    <p:extLst>
      <p:ext uri="{BB962C8B-B14F-4D97-AF65-F5344CB8AC3E}">
        <p14:creationId xmlns:p14="http://schemas.microsoft.com/office/powerpoint/2010/main" val="86380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17</a:t>
            </a:fld>
            <a:endParaRPr lang="tr-TR"/>
          </a:p>
        </p:txBody>
      </p:sp>
    </p:spTree>
    <p:extLst>
      <p:ext uri="{BB962C8B-B14F-4D97-AF65-F5344CB8AC3E}">
        <p14:creationId xmlns:p14="http://schemas.microsoft.com/office/powerpoint/2010/main" val="3728518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18</a:t>
            </a:fld>
            <a:endParaRPr lang="tr-TR"/>
          </a:p>
        </p:txBody>
      </p:sp>
    </p:spTree>
    <p:extLst>
      <p:ext uri="{BB962C8B-B14F-4D97-AF65-F5344CB8AC3E}">
        <p14:creationId xmlns:p14="http://schemas.microsoft.com/office/powerpoint/2010/main" val="3415259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19</a:t>
            </a:fld>
            <a:endParaRPr lang="tr-TR"/>
          </a:p>
        </p:txBody>
      </p:sp>
    </p:spTree>
    <p:extLst>
      <p:ext uri="{BB962C8B-B14F-4D97-AF65-F5344CB8AC3E}">
        <p14:creationId xmlns:p14="http://schemas.microsoft.com/office/powerpoint/2010/main" val="1203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2</a:t>
            </a:fld>
            <a:endParaRPr lang="tr-TR"/>
          </a:p>
        </p:txBody>
      </p:sp>
    </p:spTree>
    <p:extLst>
      <p:ext uri="{BB962C8B-B14F-4D97-AF65-F5344CB8AC3E}">
        <p14:creationId xmlns:p14="http://schemas.microsoft.com/office/powerpoint/2010/main" val="464794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20</a:t>
            </a:fld>
            <a:endParaRPr lang="tr-TR"/>
          </a:p>
        </p:txBody>
      </p:sp>
    </p:spTree>
    <p:extLst>
      <p:ext uri="{BB962C8B-B14F-4D97-AF65-F5344CB8AC3E}">
        <p14:creationId xmlns:p14="http://schemas.microsoft.com/office/powerpoint/2010/main" val="124413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21</a:t>
            </a:fld>
            <a:endParaRPr lang="tr-TR"/>
          </a:p>
        </p:txBody>
      </p:sp>
    </p:spTree>
    <p:extLst>
      <p:ext uri="{BB962C8B-B14F-4D97-AF65-F5344CB8AC3E}">
        <p14:creationId xmlns:p14="http://schemas.microsoft.com/office/powerpoint/2010/main" val="786380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22</a:t>
            </a:fld>
            <a:endParaRPr lang="tr-TR"/>
          </a:p>
        </p:txBody>
      </p:sp>
    </p:spTree>
    <p:extLst>
      <p:ext uri="{BB962C8B-B14F-4D97-AF65-F5344CB8AC3E}">
        <p14:creationId xmlns:p14="http://schemas.microsoft.com/office/powerpoint/2010/main" val="1515423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23</a:t>
            </a:fld>
            <a:endParaRPr lang="tr-TR"/>
          </a:p>
        </p:txBody>
      </p:sp>
    </p:spTree>
    <p:extLst>
      <p:ext uri="{BB962C8B-B14F-4D97-AF65-F5344CB8AC3E}">
        <p14:creationId xmlns:p14="http://schemas.microsoft.com/office/powerpoint/2010/main" val="286120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24</a:t>
            </a:fld>
            <a:endParaRPr lang="tr-TR"/>
          </a:p>
        </p:txBody>
      </p:sp>
    </p:spTree>
    <p:extLst>
      <p:ext uri="{BB962C8B-B14F-4D97-AF65-F5344CB8AC3E}">
        <p14:creationId xmlns:p14="http://schemas.microsoft.com/office/powerpoint/2010/main" val="3773765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25</a:t>
            </a:fld>
            <a:endParaRPr lang="tr-TR"/>
          </a:p>
        </p:txBody>
      </p:sp>
    </p:spTree>
    <p:extLst>
      <p:ext uri="{BB962C8B-B14F-4D97-AF65-F5344CB8AC3E}">
        <p14:creationId xmlns:p14="http://schemas.microsoft.com/office/powerpoint/2010/main" val="1640934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26</a:t>
            </a:fld>
            <a:endParaRPr lang="tr-TR"/>
          </a:p>
        </p:txBody>
      </p:sp>
    </p:spTree>
    <p:extLst>
      <p:ext uri="{BB962C8B-B14F-4D97-AF65-F5344CB8AC3E}">
        <p14:creationId xmlns:p14="http://schemas.microsoft.com/office/powerpoint/2010/main" val="188450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27</a:t>
            </a:fld>
            <a:endParaRPr lang="tr-TR"/>
          </a:p>
        </p:txBody>
      </p:sp>
    </p:spTree>
    <p:extLst>
      <p:ext uri="{BB962C8B-B14F-4D97-AF65-F5344CB8AC3E}">
        <p14:creationId xmlns:p14="http://schemas.microsoft.com/office/powerpoint/2010/main" val="327018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28</a:t>
            </a:fld>
            <a:endParaRPr lang="tr-TR"/>
          </a:p>
        </p:txBody>
      </p:sp>
    </p:spTree>
    <p:extLst>
      <p:ext uri="{BB962C8B-B14F-4D97-AF65-F5344CB8AC3E}">
        <p14:creationId xmlns:p14="http://schemas.microsoft.com/office/powerpoint/2010/main" val="783973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29</a:t>
            </a:fld>
            <a:endParaRPr lang="tr-TR"/>
          </a:p>
        </p:txBody>
      </p:sp>
    </p:spTree>
    <p:extLst>
      <p:ext uri="{BB962C8B-B14F-4D97-AF65-F5344CB8AC3E}">
        <p14:creationId xmlns:p14="http://schemas.microsoft.com/office/powerpoint/2010/main" val="194641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3</a:t>
            </a:fld>
            <a:endParaRPr lang="tr-TR"/>
          </a:p>
        </p:txBody>
      </p:sp>
    </p:spTree>
    <p:extLst>
      <p:ext uri="{BB962C8B-B14F-4D97-AF65-F5344CB8AC3E}">
        <p14:creationId xmlns:p14="http://schemas.microsoft.com/office/powerpoint/2010/main" val="3259678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30</a:t>
            </a:fld>
            <a:endParaRPr lang="tr-TR"/>
          </a:p>
        </p:txBody>
      </p:sp>
    </p:spTree>
    <p:extLst>
      <p:ext uri="{BB962C8B-B14F-4D97-AF65-F5344CB8AC3E}">
        <p14:creationId xmlns:p14="http://schemas.microsoft.com/office/powerpoint/2010/main" val="108090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31</a:t>
            </a:fld>
            <a:endParaRPr lang="tr-TR"/>
          </a:p>
        </p:txBody>
      </p:sp>
    </p:spTree>
    <p:extLst>
      <p:ext uri="{BB962C8B-B14F-4D97-AF65-F5344CB8AC3E}">
        <p14:creationId xmlns:p14="http://schemas.microsoft.com/office/powerpoint/2010/main" val="550751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32</a:t>
            </a:fld>
            <a:endParaRPr lang="tr-TR"/>
          </a:p>
        </p:txBody>
      </p:sp>
    </p:spTree>
    <p:extLst>
      <p:ext uri="{BB962C8B-B14F-4D97-AF65-F5344CB8AC3E}">
        <p14:creationId xmlns:p14="http://schemas.microsoft.com/office/powerpoint/2010/main" val="2392298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21FD60A7-EAEF-44AE-840C-F32B198FDBE7}" type="slidenum">
              <a:rPr lang="tr-TR" smtClean="0"/>
              <a:t>33</a:t>
            </a:fld>
            <a:endParaRPr lang="tr-TR"/>
          </a:p>
        </p:txBody>
      </p:sp>
    </p:spTree>
    <p:extLst>
      <p:ext uri="{BB962C8B-B14F-4D97-AF65-F5344CB8AC3E}">
        <p14:creationId xmlns:p14="http://schemas.microsoft.com/office/powerpoint/2010/main" val="357834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4</a:t>
            </a:fld>
            <a:endParaRPr lang="tr-TR"/>
          </a:p>
        </p:txBody>
      </p:sp>
    </p:spTree>
    <p:extLst>
      <p:ext uri="{BB962C8B-B14F-4D97-AF65-F5344CB8AC3E}">
        <p14:creationId xmlns:p14="http://schemas.microsoft.com/office/powerpoint/2010/main" val="182065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5</a:t>
            </a:fld>
            <a:endParaRPr lang="tr-TR"/>
          </a:p>
        </p:txBody>
      </p:sp>
    </p:spTree>
    <p:extLst>
      <p:ext uri="{BB962C8B-B14F-4D97-AF65-F5344CB8AC3E}">
        <p14:creationId xmlns:p14="http://schemas.microsoft.com/office/powerpoint/2010/main" val="249612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6</a:t>
            </a:fld>
            <a:endParaRPr lang="tr-TR"/>
          </a:p>
        </p:txBody>
      </p:sp>
    </p:spTree>
    <p:extLst>
      <p:ext uri="{BB962C8B-B14F-4D97-AF65-F5344CB8AC3E}">
        <p14:creationId xmlns:p14="http://schemas.microsoft.com/office/powerpoint/2010/main" val="219459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7</a:t>
            </a:fld>
            <a:endParaRPr lang="tr-TR"/>
          </a:p>
        </p:txBody>
      </p:sp>
    </p:spTree>
    <p:extLst>
      <p:ext uri="{BB962C8B-B14F-4D97-AF65-F5344CB8AC3E}">
        <p14:creationId xmlns:p14="http://schemas.microsoft.com/office/powerpoint/2010/main" val="392486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8</a:t>
            </a:fld>
            <a:endParaRPr lang="tr-TR"/>
          </a:p>
        </p:txBody>
      </p:sp>
    </p:spTree>
    <p:extLst>
      <p:ext uri="{BB962C8B-B14F-4D97-AF65-F5344CB8AC3E}">
        <p14:creationId xmlns:p14="http://schemas.microsoft.com/office/powerpoint/2010/main" val="203692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FD60A7-EAEF-44AE-840C-F32B198FDBE7}" type="slidenum">
              <a:rPr lang="tr-TR" smtClean="0"/>
              <a:t>9</a:t>
            </a:fld>
            <a:endParaRPr lang="tr-TR"/>
          </a:p>
        </p:txBody>
      </p:sp>
    </p:spTree>
    <p:extLst>
      <p:ext uri="{BB962C8B-B14F-4D97-AF65-F5344CB8AC3E}">
        <p14:creationId xmlns:p14="http://schemas.microsoft.com/office/powerpoint/2010/main" val="474627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430CF1D-6786-435B-835C-84D1C6C41FEF}" type="datetime1">
              <a:rPr lang="tr-TR" smtClean="0"/>
              <a:t>01.07.2022</a:t>
            </a:fld>
            <a:endParaRPr lang="tr-TR"/>
          </a:p>
        </p:txBody>
      </p:sp>
      <p:sp>
        <p:nvSpPr>
          <p:cNvPr id="5" name="Footer Placeholder 4"/>
          <p:cNvSpPr>
            <a:spLocks noGrp="1"/>
          </p:cNvSpPr>
          <p:nvPr>
            <p:ph type="ftr" sz="quarter" idx="11"/>
          </p:nvPr>
        </p:nvSpPr>
        <p:spPr>
          <a:xfrm>
            <a:off x="1371600" y="4323845"/>
            <a:ext cx="6400800" cy="365125"/>
          </a:xfrm>
        </p:spPr>
        <p:txBody>
          <a:bodyPr/>
          <a:lstStyle/>
          <a:p>
            <a:r>
              <a:rPr lang="tr-TR" smtClean="0"/>
              <a:t>Sungurlu Rehberlik ve Araştırma Merkezi</a:t>
            </a:r>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18368899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EF3CBDE-6FC3-404F-A5F4-4529727AD2F9}" type="datetime1">
              <a:rPr lang="tr-TR" smtClean="0"/>
              <a:t>01.07.2022</a:t>
            </a:fld>
            <a:endParaRPr lang="tr-TR"/>
          </a:p>
        </p:txBody>
      </p:sp>
      <p:sp>
        <p:nvSpPr>
          <p:cNvPr id="6" name="Footer Placeholder 5"/>
          <p:cNvSpPr>
            <a:spLocks noGrp="1"/>
          </p:cNvSpPr>
          <p:nvPr>
            <p:ph type="ftr" sz="quarter" idx="11"/>
          </p:nvPr>
        </p:nvSpPr>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183653920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1E3D481-70A7-41CA-99C6-DB84C9F28252}" type="datetime1">
              <a:rPr lang="tr-TR" smtClean="0"/>
              <a:t>01.07.2022</a:t>
            </a:fld>
            <a:endParaRPr lang="tr-TR"/>
          </a:p>
        </p:txBody>
      </p:sp>
      <p:sp>
        <p:nvSpPr>
          <p:cNvPr id="6" name="Footer Placeholder 5"/>
          <p:cNvSpPr>
            <a:spLocks noGrp="1"/>
          </p:cNvSpPr>
          <p:nvPr>
            <p:ph type="ftr" sz="quarter" idx="11"/>
          </p:nvPr>
        </p:nvSpPr>
        <p:spPr>
          <a:xfrm>
            <a:off x="685800" y="379941"/>
            <a:ext cx="6991492" cy="365125"/>
          </a:xfrm>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90481857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F59926C-9181-40C9-9D2C-6879A02E64D3}" type="datetime1">
              <a:rPr lang="tr-TR" smtClean="0"/>
              <a:t>01.07.2022</a:t>
            </a:fld>
            <a:endParaRPr lang="tr-TR"/>
          </a:p>
        </p:txBody>
      </p:sp>
      <p:sp>
        <p:nvSpPr>
          <p:cNvPr id="6" name="Footer Placeholder 5"/>
          <p:cNvSpPr>
            <a:spLocks noGrp="1"/>
          </p:cNvSpPr>
          <p:nvPr>
            <p:ph type="ftr" sz="quarter" idx="11"/>
          </p:nvPr>
        </p:nvSpPr>
        <p:spPr>
          <a:xfrm>
            <a:off x="685800" y="379941"/>
            <a:ext cx="6991492" cy="365125"/>
          </a:xfrm>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0EBA5D4E-30E8-4B20-90ED-88580618FECE}"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3496570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A70F231-7BBD-4941-9D80-16ADACBDCA7D}" type="datetime1">
              <a:rPr lang="tr-TR" smtClean="0"/>
              <a:t>01.07.2022</a:t>
            </a:fld>
            <a:endParaRPr lang="tr-TR"/>
          </a:p>
        </p:txBody>
      </p:sp>
      <p:sp>
        <p:nvSpPr>
          <p:cNvPr id="6" name="Footer Placeholder 5"/>
          <p:cNvSpPr>
            <a:spLocks noGrp="1"/>
          </p:cNvSpPr>
          <p:nvPr>
            <p:ph type="ftr" sz="quarter" idx="11"/>
          </p:nvPr>
        </p:nvSpPr>
        <p:spPr>
          <a:xfrm>
            <a:off x="685800" y="378883"/>
            <a:ext cx="6991492" cy="365125"/>
          </a:xfrm>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208244314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104F7A33-1537-433A-A41A-8112E3AC0E25}" type="datetime1">
              <a:rPr lang="tr-TR" smtClean="0"/>
              <a:t>01.07.2022</a:t>
            </a:fld>
            <a:endParaRPr lang="tr-TR"/>
          </a:p>
        </p:txBody>
      </p:sp>
      <p:sp>
        <p:nvSpPr>
          <p:cNvPr id="4" name="Footer Placeholder 3"/>
          <p:cNvSpPr>
            <a:spLocks noGrp="1"/>
          </p:cNvSpPr>
          <p:nvPr>
            <p:ph type="ftr" sz="quarter" idx="11"/>
          </p:nvPr>
        </p:nvSpPr>
        <p:spPr/>
        <p:txBody>
          <a:bodyPr/>
          <a:lstStyle/>
          <a:p>
            <a:r>
              <a:rPr lang="tr-TR" smtClean="0"/>
              <a:t>Sungurlu Rehberlik ve Araştırma Merkezi</a:t>
            </a:r>
            <a:endParaRPr lang="tr-TR"/>
          </a:p>
        </p:txBody>
      </p:sp>
      <p:sp>
        <p:nvSpPr>
          <p:cNvPr id="5" name="Slide Number Placeholder 4"/>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1952572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062DB883-E866-4350-A4F5-19EA6B7382CD}" type="datetime1">
              <a:rPr lang="tr-TR" smtClean="0"/>
              <a:t>01.07.2022</a:t>
            </a:fld>
            <a:endParaRPr lang="tr-TR"/>
          </a:p>
        </p:txBody>
      </p:sp>
      <p:sp>
        <p:nvSpPr>
          <p:cNvPr id="4" name="Footer Placeholder 3"/>
          <p:cNvSpPr>
            <a:spLocks noGrp="1"/>
          </p:cNvSpPr>
          <p:nvPr>
            <p:ph type="ftr" sz="quarter" idx="11"/>
          </p:nvPr>
        </p:nvSpPr>
        <p:spPr/>
        <p:txBody>
          <a:bodyPr/>
          <a:lstStyle/>
          <a:p>
            <a:r>
              <a:rPr lang="tr-TR" smtClean="0"/>
              <a:t>Sungurlu Rehberlik ve Araştırma Merkezi</a:t>
            </a:r>
            <a:endParaRPr lang="tr-TR"/>
          </a:p>
        </p:txBody>
      </p:sp>
      <p:sp>
        <p:nvSpPr>
          <p:cNvPr id="5" name="Slide Number Placeholder 4"/>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34924790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EF0B990-E961-48D4-AC82-5A7E26529BFC}" type="datetime1">
              <a:rPr lang="tr-TR" smtClean="0"/>
              <a:t>01.07.2022</a:t>
            </a:fld>
            <a:endParaRPr lang="tr-TR"/>
          </a:p>
        </p:txBody>
      </p:sp>
      <p:sp>
        <p:nvSpPr>
          <p:cNvPr id="5" name="Footer Placeholder 4"/>
          <p:cNvSpPr>
            <a:spLocks noGrp="1"/>
          </p:cNvSpPr>
          <p:nvPr>
            <p:ph type="ftr" sz="quarter" idx="11"/>
          </p:nvPr>
        </p:nvSpPr>
        <p:spPr/>
        <p:txBody>
          <a:bodyPr/>
          <a:lstStyle/>
          <a:p>
            <a:r>
              <a:rPr lang="tr-TR" smtClean="0"/>
              <a:t>Sungurlu Rehberlik ve Araştırma Merkezi</a:t>
            </a:r>
            <a:endParaRPr lang="tr-TR"/>
          </a:p>
        </p:txBody>
      </p:sp>
      <p:sp>
        <p:nvSpPr>
          <p:cNvPr id="6" name="Slide Number Placeholder 5"/>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116062344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AC83A52-84CE-4B4F-8BE6-6247E16F9B6C}" type="datetime1">
              <a:rPr lang="tr-TR" smtClean="0"/>
              <a:t>01.07.2022</a:t>
            </a:fld>
            <a:endParaRPr lang="tr-TR"/>
          </a:p>
        </p:txBody>
      </p:sp>
      <p:sp>
        <p:nvSpPr>
          <p:cNvPr id="5" name="Footer Placeholder 4"/>
          <p:cNvSpPr>
            <a:spLocks noGrp="1"/>
          </p:cNvSpPr>
          <p:nvPr>
            <p:ph type="ftr" sz="quarter" idx="11"/>
          </p:nvPr>
        </p:nvSpPr>
        <p:spPr>
          <a:xfrm>
            <a:off x="685800" y="381000"/>
            <a:ext cx="6991492" cy="365125"/>
          </a:xfrm>
        </p:spPr>
        <p:txBody>
          <a:bodyPr/>
          <a:lstStyle/>
          <a:p>
            <a:r>
              <a:rPr lang="tr-TR" smtClean="0"/>
              <a:t>Sungurlu Rehberlik ve Araştırma Merkezi</a:t>
            </a:r>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40745382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918DB16-B7D2-4066-9275-4FC4F90BE3ED}" type="datetime1">
              <a:rPr lang="tr-TR" smtClean="0"/>
              <a:t>01.07.2022</a:t>
            </a:fld>
            <a:endParaRPr lang="tr-TR"/>
          </a:p>
        </p:txBody>
      </p:sp>
      <p:sp>
        <p:nvSpPr>
          <p:cNvPr id="5" name="Footer Placeholder 4"/>
          <p:cNvSpPr>
            <a:spLocks noGrp="1"/>
          </p:cNvSpPr>
          <p:nvPr>
            <p:ph type="ftr" sz="quarter" idx="11"/>
          </p:nvPr>
        </p:nvSpPr>
        <p:spPr/>
        <p:txBody>
          <a:bodyPr/>
          <a:lstStyle/>
          <a:p>
            <a:r>
              <a:rPr lang="tr-TR" smtClean="0"/>
              <a:t>Sungurlu Rehberlik ve Araştırma Merkezi</a:t>
            </a:r>
            <a:endParaRPr lang="tr-TR"/>
          </a:p>
        </p:txBody>
      </p:sp>
      <p:sp>
        <p:nvSpPr>
          <p:cNvPr id="6" name="Slide Number Placeholder 5"/>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191864753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F4B9C95-1B07-4479-89DA-979241624E5E}" type="datetime1">
              <a:rPr lang="tr-TR" smtClean="0"/>
              <a:t>01.07.2022</a:t>
            </a:fld>
            <a:endParaRPr lang="tr-TR"/>
          </a:p>
        </p:txBody>
      </p:sp>
      <p:sp>
        <p:nvSpPr>
          <p:cNvPr id="5" name="Footer Placeholder 4"/>
          <p:cNvSpPr>
            <a:spLocks noGrp="1"/>
          </p:cNvSpPr>
          <p:nvPr>
            <p:ph type="ftr" sz="quarter" idx="11"/>
          </p:nvPr>
        </p:nvSpPr>
        <p:spPr>
          <a:xfrm>
            <a:off x="685800" y="381001"/>
            <a:ext cx="6991492" cy="364065"/>
          </a:xfrm>
        </p:spPr>
        <p:txBody>
          <a:bodyPr/>
          <a:lstStyle/>
          <a:p>
            <a:r>
              <a:rPr lang="tr-TR" smtClean="0"/>
              <a:t>Sungurlu Rehberlik ve Araştırma Merkezi</a:t>
            </a:r>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356189397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DD7D25-817B-4A10-AC45-6D3D602D7668}" type="datetime1">
              <a:rPr lang="tr-TR" smtClean="0"/>
              <a:t>01.07.2022</a:t>
            </a:fld>
            <a:endParaRPr lang="tr-TR"/>
          </a:p>
        </p:txBody>
      </p:sp>
      <p:sp>
        <p:nvSpPr>
          <p:cNvPr id="6" name="Footer Placeholder 5"/>
          <p:cNvSpPr>
            <a:spLocks noGrp="1"/>
          </p:cNvSpPr>
          <p:nvPr>
            <p:ph type="ftr" sz="quarter" idx="11"/>
          </p:nvPr>
        </p:nvSpPr>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239149603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4F90C6A-7215-40B1-849A-457A8EAA9689}" type="datetime1">
              <a:rPr lang="tr-TR" smtClean="0"/>
              <a:t>01.07.2022</a:t>
            </a:fld>
            <a:endParaRPr lang="tr-TR"/>
          </a:p>
        </p:txBody>
      </p:sp>
      <p:sp>
        <p:nvSpPr>
          <p:cNvPr id="8" name="Footer Placeholder 7"/>
          <p:cNvSpPr>
            <a:spLocks noGrp="1"/>
          </p:cNvSpPr>
          <p:nvPr>
            <p:ph type="ftr" sz="quarter" idx="11"/>
          </p:nvPr>
        </p:nvSpPr>
        <p:spPr/>
        <p:txBody>
          <a:bodyPr/>
          <a:lstStyle/>
          <a:p>
            <a:r>
              <a:rPr lang="tr-TR" smtClean="0"/>
              <a:t>Sungurlu Rehberlik ve Araştırma Merkezi</a:t>
            </a:r>
            <a:endParaRPr lang="tr-TR"/>
          </a:p>
        </p:txBody>
      </p:sp>
      <p:sp>
        <p:nvSpPr>
          <p:cNvPr id="9" name="Slide Number Placeholder 8"/>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173753103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B353EFC-DFE0-46BF-AD28-E75ED5ACD41B}" type="datetime1">
              <a:rPr lang="tr-TR" smtClean="0"/>
              <a:t>01.07.2022</a:t>
            </a:fld>
            <a:endParaRPr lang="tr-TR"/>
          </a:p>
        </p:txBody>
      </p:sp>
      <p:sp>
        <p:nvSpPr>
          <p:cNvPr id="4" name="Footer Placeholder 3"/>
          <p:cNvSpPr>
            <a:spLocks noGrp="1"/>
          </p:cNvSpPr>
          <p:nvPr>
            <p:ph type="ftr" sz="quarter" idx="11"/>
          </p:nvPr>
        </p:nvSpPr>
        <p:spPr/>
        <p:txBody>
          <a:bodyPr/>
          <a:lstStyle/>
          <a:p>
            <a:r>
              <a:rPr lang="tr-TR" smtClean="0"/>
              <a:t>Sungurlu Rehberlik ve Araştırma Merkezi</a:t>
            </a:r>
            <a:endParaRPr lang="tr-TR"/>
          </a:p>
        </p:txBody>
      </p:sp>
      <p:sp>
        <p:nvSpPr>
          <p:cNvPr id="5" name="Slide Number Placeholder 4"/>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7218289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FADCF-7CA2-42C5-8444-85A4BA340AB3}" type="datetime1">
              <a:rPr lang="tr-TR" smtClean="0"/>
              <a:t>01.07.2022</a:t>
            </a:fld>
            <a:endParaRPr lang="tr-TR"/>
          </a:p>
        </p:txBody>
      </p:sp>
      <p:sp>
        <p:nvSpPr>
          <p:cNvPr id="3" name="Footer Placeholder 2"/>
          <p:cNvSpPr>
            <a:spLocks noGrp="1"/>
          </p:cNvSpPr>
          <p:nvPr>
            <p:ph type="ftr" sz="quarter" idx="11"/>
          </p:nvPr>
        </p:nvSpPr>
        <p:spPr/>
        <p:txBody>
          <a:bodyPr/>
          <a:lstStyle/>
          <a:p>
            <a:r>
              <a:rPr lang="tr-TR" smtClean="0"/>
              <a:t>Sungurlu Rehberlik ve Araştırma Merkezi</a:t>
            </a:r>
            <a:endParaRPr lang="tr-TR"/>
          </a:p>
        </p:txBody>
      </p:sp>
      <p:sp>
        <p:nvSpPr>
          <p:cNvPr id="4" name="Slide Number Placeholder 3"/>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97874199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F6BE14A-CF35-4ECE-A5A3-4ABC3419ED6B}" type="datetime1">
              <a:rPr lang="tr-TR" smtClean="0"/>
              <a:t>01.07.2022</a:t>
            </a:fld>
            <a:endParaRPr lang="tr-TR"/>
          </a:p>
        </p:txBody>
      </p:sp>
      <p:sp>
        <p:nvSpPr>
          <p:cNvPr id="6" name="Footer Placeholder 5"/>
          <p:cNvSpPr>
            <a:spLocks noGrp="1"/>
          </p:cNvSpPr>
          <p:nvPr>
            <p:ph type="ftr" sz="quarter" idx="11"/>
          </p:nvPr>
        </p:nvSpPr>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270524282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40EF4A4-DCAD-4228-AAAC-E84C1286D4A8}" type="datetime1">
              <a:rPr lang="tr-TR" smtClean="0"/>
              <a:t>01.07.2022</a:t>
            </a:fld>
            <a:endParaRPr lang="tr-TR"/>
          </a:p>
        </p:txBody>
      </p:sp>
      <p:sp>
        <p:nvSpPr>
          <p:cNvPr id="6" name="Footer Placeholder 5"/>
          <p:cNvSpPr>
            <a:spLocks noGrp="1"/>
          </p:cNvSpPr>
          <p:nvPr>
            <p:ph type="ftr" sz="quarter" idx="11"/>
          </p:nvPr>
        </p:nvSpPr>
        <p:spPr/>
        <p:txBody>
          <a:bodyPr/>
          <a:lstStyle/>
          <a:p>
            <a:r>
              <a:rPr lang="tr-TR" smtClean="0"/>
              <a:t>Sungurlu Rehberlik ve Araştırma Merkezi</a:t>
            </a:r>
            <a:endParaRPr lang="tr-TR"/>
          </a:p>
        </p:txBody>
      </p:sp>
      <p:sp>
        <p:nvSpPr>
          <p:cNvPr id="7" name="Slide Number Placeholder 6"/>
          <p:cNvSpPr>
            <a:spLocks noGrp="1"/>
          </p:cNvSpPr>
          <p:nvPr>
            <p:ph type="sldNum" sz="quarter" idx="12"/>
          </p:nvPr>
        </p:nvSpPr>
        <p:spPr/>
        <p:txBody>
          <a:bodyPr/>
          <a:lstStyle/>
          <a:p>
            <a:fld id="{0EBA5D4E-30E8-4B20-90ED-88580618FECE}" type="slidenum">
              <a:rPr lang="tr-TR" smtClean="0"/>
              <a:t>‹#›</a:t>
            </a:fld>
            <a:endParaRPr lang="tr-TR"/>
          </a:p>
        </p:txBody>
      </p:sp>
    </p:spTree>
    <p:extLst>
      <p:ext uri="{BB962C8B-B14F-4D97-AF65-F5344CB8AC3E}">
        <p14:creationId xmlns:p14="http://schemas.microsoft.com/office/powerpoint/2010/main" val="249310651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4631BA-9E69-4FC1-9A81-721BD209094D}" type="datetime1">
              <a:rPr lang="tr-TR" smtClean="0"/>
              <a:t>01.07.2022</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tr-TR" smtClean="0"/>
              <a:t>Sungurlu Rehberlik ve Araştırma Merkezi</a:t>
            </a:r>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BA5D4E-30E8-4B20-90ED-88580618FECE}" type="slidenum">
              <a:rPr lang="tr-TR" smtClean="0"/>
              <a:t>‹#›</a:t>
            </a:fld>
            <a:endParaRPr lang="tr-TR"/>
          </a:p>
        </p:txBody>
      </p:sp>
    </p:spTree>
    <p:extLst>
      <p:ext uri="{BB962C8B-B14F-4D97-AF65-F5344CB8AC3E}">
        <p14:creationId xmlns:p14="http://schemas.microsoft.com/office/powerpoint/2010/main" val="229491169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1.tmp"/><Relationship Id="rId4" Type="http://schemas.openxmlformats.org/officeDocument/2006/relationships/image" Target="../media/image20.tm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1EC501F-770C-37B7-8E8D-A4A1AB8BC483}"/>
              </a:ext>
            </a:extLst>
          </p:cNvPr>
          <p:cNvSpPr>
            <a:spLocks noGrp="1"/>
          </p:cNvSpPr>
          <p:nvPr>
            <p:ph type="ctrTitle"/>
          </p:nvPr>
        </p:nvSpPr>
        <p:spPr>
          <a:xfrm>
            <a:off x="504497" y="1819170"/>
            <a:ext cx="9448800" cy="1825096"/>
          </a:xfrm>
        </p:spPr>
        <p:txBody>
          <a:bodyPr/>
          <a:lstStyle/>
          <a:p>
            <a:r>
              <a:rPr lang="tr-TR" dirty="0" err="1" smtClean="0"/>
              <a:t>Yenİlenen</a:t>
            </a:r>
            <a:r>
              <a:rPr lang="tr-TR" dirty="0" smtClean="0"/>
              <a:t> </a:t>
            </a:r>
            <a:r>
              <a:rPr lang="tr-TR" dirty="0"/>
              <a:t>destek </a:t>
            </a:r>
            <a:r>
              <a:rPr lang="tr-TR" dirty="0" err="1" smtClean="0"/>
              <a:t>eğİtİm</a:t>
            </a:r>
            <a:r>
              <a:rPr lang="tr-TR" dirty="0" smtClean="0"/>
              <a:t> </a:t>
            </a:r>
            <a:r>
              <a:rPr lang="tr-TR" dirty="0"/>
              <a:t>programları</a:t>
            </a:r>
          </a:p>
        </p:txBody>
      </p:sp>
      <p:sp>
        <p:nvSpPr>
          <p:cNvPr id="3" name="Alt Başlık 2">
            <a:extLst>
              <a:ext uri="{FF2B5EF4-FFF2-40B4-BE49-F238E27FC236}">
                <a16:creationId xmlns:a16="http://schemas.microsoft.com/office/drawing/2014/main" xmlns="" id="{A71ED8B9-51BE-2414-14CB-F070BB53962D}"/>
              </a:ext>
            </a:extLst>
          </p:cNvPr>
          <p:cNvSpPr>
            <a:spLocks noGrp="1"/>
          </p:cNvSpPr>
          <p:nvPr>
            <p:ph type="subTitle" idx="1"/>
          </p:nvPr>
        </p:nvSpPr>
        <p:spPr>
          <a:xfrm>
            <a:off x="583325" y="3571710"/>
            <a:ext cx="9448800" cy="685800"/>
          </a:xfrm>
        </p:spPr>
        <p:txBody>
          <a:bodyPr/>
          <a:lstStyle/>
          <a:p>
            <a:r>
              <a:rPr lang="tr-TR" dirty="0"/>
              <a:t>SUNGURLU REHBERLİK VE ARAŞTIRMA MERKEZİ</a:t>
            </a:r>
          </a:p>
        </p:txBody>
      </p:sp>
      <p:pic>
        <p:nvPicPr>
          <p:cNvPr id="1026" name="Picture 2" descr="C:\Users\İBRAHİM\Desktop\RAM\YAYIN\20220418_120441_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599" y="-157656"/>
            <a:ext cx="4257511" cy="425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8708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83F0316D-E70F-1FEE-48BA-A37E2D193131}"/>
              </a:ext>
            </a:extLst>
          </p:cNvPr>
          <p:cNvPicPr>
            <a:picLocks noChangeAspect="1"/>
          </p:cNvPicPr>
          <p:nvPr/>
        </p:nvPicPr>
        <p:blipFill rotWithShape="1">
          <a:blip r:embed="rId3">
            <a:extLst>
              <a:ext uri="{28A0092B-C50C-407E-A947-70E740481C1C}">
                <a14:useLocalDpi xmlns:a14="http://schemas.microsoft.com/office/drawing/2010/main" val="0"/>
              </a:ext>
            </a:extLst>
          </a:blip>
          <a:srcRect l="31406" t="18313" r="35664" b="1151"/>
          <a:stretch/>
        </p:blipFill>
        <p:spPr>
          <a:xfrm>
            <a:off x="1243013" y="442913"/>
            <a:ext cx="9572625" cy="5943600"/>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09102711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CDFF026E-69CF-CF49-D19C-BF2FBDEDF655}"/>
              </a:ext>
            </a:extLst>
          </p:cNvPr>
          <p:cNvPicPr>
            <a:picLocks noChangeAspect="1"/>
          </p:cNvPicPr>
          <p:nvPr/>
        </p:nvPicPr>
        <p:blipFill rotWithShape="1">
          <a:blip r:embed="rId3">
            <a:extLst>
              <a:ext uri="{28A0092B-C50C-407E-A947-70E740481C1C}">
                <a14:useLocalDpi xmlns:a14="http://schemas.microsoft.com/office/drawing/2010/main" val="0"/>
              </a:ext>
            </a:extLst>
          </a:blip>
          <a:srcRect l="9960" t="19804" r="14102"/>
          <a:stretch/>
        </p:blipFill>
        <p:spPr>
          <a:xfrm>
            <a:off x="1466850" y="825442"/>
            <a:ext cx="9258300" cy="5207115"/>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6105880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949973BD-8B1D-6045-10DB-5EA395B99415}"/>
              </a:ext>
            </a:extLst>
          </p:cNvPr>
          <p:cNvSpPr txBox="1"/>
          <p:nvPr/>
        </p:nvSpPr>
        <p:spPr>
          <a:xfrm>
            <a:off x="4772025" y="372486"/>
            <a:ext cx="7162800" cy="1077218"/>
          </a:xfrm>
          <a:prstGeom prst="rect">
            <a:avLst/>
          </a:prstGeom>
          <a:noFill/>
        </p:spPr>
        <p:txBody>
          <a:bodyPr wrap="square" rtlCol="0">
            <a:spAutoFit/>
          </a:bodyPr>
          <a:lstStyle/>
          <a:p>
            <a:pPr algn="r"/>
            <a:r>
              <a:rPr lang="tr-TR" sz="3200" dirty="0"/>
              <a:t>YENİ DESTEK EĞİTİM PROGRAMLARI </a:t>
            </a:r>
          </a:p>
          <a:p>
            <a:pPr algn="r"/>
            <a:r>
              <a:rPr lang="tr-TR" sz="3200" dirty="0"/>
              <a:t>ÖNERİLİRKEN DİKKAT EDİLECEKLER</a:t>
            </a:r>
          </a:p>
        </p:txBody>
      </p:sp>
      <p:sp>
        <p:nvSpPr>
          <p:cNvPr id="4" name="Metin kutusu 3">
            <a:extLst>
              <a:ext uri="{FF2B5EF4-FFF2-40B4-BE49-F238E27FC236}">
                <a16:creationId xmlns:a16="http://schemas.microsoft.com/office/drawing/2014/main" xmlns="" id="{E3E40536-D560-DF29-F1E1-F8070E3FF02C}"/>
              </a:ext>
            </a:extLst>
          </p:cNvPr>
          <p:cNvSpPr txBox="1"/>
          <p:nvPr/>
        </p:nvSpPr>
        <p:spPr>
          <a:xfrm>
            <a:off x="357189" y="1684200"/>
            <a:ext cx="11058524" cy="4801314"/>
          </a:xfrm>
          <a:prstGeom prst="rect">
            <a:avLst/>
          </a:prstGeom>
          <a:noFill/>
        </p:spPr>
        <p:txBody>
          <a:bodyPr wrap="square">
            <a:spAutoFit/>
          </a:bodyPr>
          <a:lstStyle/>
          <a:p>
            <a:pPr marL="285750" indent="-285750" algn="just">
              <a:buFont typeface="Arial" panose="020B0604020202020204" pitchFamily="34" charset="0"/>
              <a:buChar char="•"/>
            </a:pPr>
            <a:r>
              <a:rPr lang="tr-TR" sz="1800" b="0" i="0" u="none" strike="noStrike" baseline="0" dirty="0">
                <a:latin typeface="Akrobat-Regular"/>
              </a:rPr>
              <a:t>Bireyin eski programda bir modül için belirlenen sürenin en fazla iki katı kadar süreyle modülden yararlanabileceği yönetmelikte belirlenmiştir. Bu nedenle bireyler; yeni programlarda da bir modülden, modül için belirlenen sürenin en fazla iki katı kadar süreyle, yararlanma hakkına sahip olacaktır. Modül süresi hesaplamaları bu husus dikkate alınarak yapılacaktır.</a:t>
            </a:r>
          </a:p>
          <a:p>
            <a:pPr marL="285750" indent="-285750" algn="just">
              <a:buFont typeface="Arial" panose="020B0604020202020204" pitchFamily="34" charset="0"/>
              <a:buChar char="•"/>
            </a:pPr>
            <a:r>
              <a:rPr lang="tr-TR" sz="1800" b="0" i="0" u="none" strike="noStrike" baseline="0" dirty="0">
                <a:latin typeface="Akrobat-Regular"/>
              </a:rPr>
              <a:t>Eski destek eğitim programından yararlanan özel eğitim ihtiyacı olan bireylerin programdan yararlandıkları modüllerin süreleri yeni destek eğitim programında yer alan modüllerin toplam süresinden çıkartılacaktır. Birey kalan süre kadar destek eğitim hizmetinden yararlanacaktır. Örneğin Görme Yetersizliği Olan Bireyler Destek Eğitim Programında; “Sosyal Beceriler Modülü” nün eski süresi 80 ders saatidir. Yeni süresi ise 125 ders saatidir. Bireyin eski modülde toplamda 160 saatten 120 ders saati eğitim aldığı düşünüldüğünde; yeni programdaki toplam 250 ders saatinden 120 ders saati çıkarılarak 130 ders saati daha bu modülden eğitim alma hakkı olduğu tespit edilecektir.</a:t>
            </a:r>
          </a:p>
          <a:p>
            <a:pPr marL="285750" indent="-285750" algn="just">
              <a:buFont typeface="Arial" panose="020B0604020202020204" pitchFamily="34" charset="0"/>
              <a:buChar char="•"/>
            </a:pPr>
            <a:r>
              <a:rPr lang="tr-TR" sz="1800" b="0" i="0" u="none" strike="noStrike" baseline="0" dirty="0">
                <a:latin typeface="Akrobat-Regular"/>
              </a:rPr>
              <a:t>Eski destek eğitim programlarında yer alan modüllerde belirtilen toplam sürenin tamamından yararlanan bireyler, yeni destek eğitim programlarında karşılığı olan modüllerden yararlanamayacaktır. Örneğin İşitme Yetersizliği Olan Bireyler Destek Eğitim Programı’nda; “Sosyal iletişim Modülü” nün eski süresi 160 ders saatidir. Yeni süresi ise 90 ders saatidir. Bireyin eski modülde toplamda 320 saatten 190 ders saati eğitim aldığı düşünüldüğünde, yeni programda bu modül toplam 180 ders saati olduğundan birey bu modülden yararlanamayacaktır. Birey, ihtiyacı doğrultusunda programa yeni eklenen modüllerden yararlanabilecektir.</a:t>
            </a:r>
            <a:endParaRPr lang="tr-TR" dirty="0"/>
          </a:p>
        </p:txBody>
      </p:sp>
      <p:sp>
        <p:nvSpPr>
          <p:cNvPr id="5" name="Altbilgi Yer Tutucusu 4"/>
          <p:cNvSpPr>
            <a:spLocks noGrp="1"/>
          </p:cNvSpPr>
          <p:nvPr>
            <p:ph type="ftr" sz="quarter" idx="11"/>
          </p:nvPr>
        </p:nvSpPr>
        <p:spPr/>
        <p:txBody>
          <a:bodyPr/>
          <a:lstStyle/>
          <a:p>
            <a:r>
              <a:rPr lang="tr-TR" dirty="0" smtClean="0"/>
              <a:t>Sungurlu Rehberlik ve Araştırma Merkezi</a:t>
            </a:r>
            <a:endParaRPr lang="tr-TR" dirty="0"/>
          </a:p>
        </p:txBody>
      </p:sp>
    </p:spTree>
    <p:extLst>
      <p:ext uri="{BB962C8B-B14F-4D97-AF65-F5344CB8AC3E}">
        <p14:creationId xmlns:p14="http://schemas.microsoft.com/office/powerpoint/2010/main" val="332769410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DF26013C-B945-EE53-9CF9-2C78399A8B29}"/>
              </a:ext>
            </a:extLst>
          </p:cNvPr>
          <p:cNvPicPr>
            <a:picLocks noChangeAspect="1"/>
          </p:cNvPicPr>
          <p:nvPr/>
        </p:nvPicPr>
        <p:blipFill rotWithShape="1">
          <a:blip r:embed="rId3">
            <a:extLst>
              <a:ext uri="{28A0092B-C50C-407E-A947-70E740481C1C}">
                <a14:useLocalDpi xmlns:a14="http://schemas.microsoft.com/office/drawing/2010/main" val="0"/>
              </a:ext>
            </a:extLst>
          </a:blip>
          <a:srcRect l="17343" t="19414" r="16797" b="10172"/>
          <a:stretch/>
        </p:blipFill>
        <p:spPr>
          <a:xfrm>
            <a:off x="528637" y="1585912"/>
            <a:ext cx="11144251" cy="4986338"/>
          </a:xfrm>
          <a:prstGeom prst="rect">
            <a:avLst/>
          </a:prstGeom>
        </p:spPr>
      </p:pic>
      <p:sp>
        <p:nvSpPr>
          <p:cNvPr id="4" name="Metin kutusu 3">
            <a:extLst>
              <a:ext uri="{FF2B5EF4-FFF2-40B4-BE49-F238E27FC236}">
                <a16:creationId xmlns:a16="http://schemas.microsoft.com/office/drawing/2014/main" xmlns="" id="{066335BA-23AE-2CD9-5FE4-82D6EEF34C40}"/>
              </a:ext>
            </a:extLst>
          </p:cNvPr>
          <p:cNvSpPr txBox="1"/>
          <p:nvPr/>
        </p:nvSpPr>
        <p:spPr>
          <a:xfrm>
            <a:off x="2543176" y="1001137"/>
            <a:ext cx="9129712" cy="584775"/>
          </a:xfrm>
          <a:prstGeom prst="rect">
            <a:avLst/>
          </a:prstGeom>
          <a:noFill/>
        </p:spPr>
        <p:txBody>
          <a:bodyPr wrap="square" rtlCol="0">
            <a:spAutoFit/>
          </a:bodyPr>
          <a:lstStyle/>
          <a:p>
            <a:r>
              <a:rPr lang="tr-TR" sz="3200" dirty="0"/>
              <a:t>DESTEK EĞİTİM PROGRAMLARINDA KODLAMA</a:t>
            </a:r>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3074024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9964439C-2802-7EC6-8C3B-6B28007837C2}"/>
              </a:ext>
            </a:extLst>
          </p:cNvPr>
          <p:cNvPicPr>
            <a:picLocks noChangeAspect="1"/>
          </p:cNvPicPr>
          <p:nvPr/>
        </p:nvPicPr>
        <p:blipFill rotWithShape="1">
          <a:blip r:embed="rId3">
            <a:extLst>
              <a:ext uri="{28A0092B-C50C-407E-A947-70E740481C1C}">
                <a14:useLocalDpi xmlns:a14="http://schemas.microsoft.com/office/drawing/2010/main" val="0"/>
              </a:ext>
            </a:extLst>
          </a:blip>
          <a:srcRect l="30586" t="19414" r="34492" b="3130"/>
          <a:stretch/>
        </p:blipFill>
        <p:spPr>
          <a:xfrm>
            <a:off x="5672138" y="250031"/>
            <a:ext cx="6229350" cy="6357937"/>
          </a:xfrm>
          <a:prstGeom prst="rect">
            <a:avLst/>
          </a:prstGeom>
        </p:spPr>
      </p:pic>
      <p:sp>
        <p:nvSpPr>
          <p:cNvPr id="5" name="Metin kutusu 4">
            <a:extLst>
              <a:ext uri="{FF2B5EF4-FFF2-40B4-BE49-F238E27FC236}">
                <a16:creationId xmlns:a16="http://schemas.microsoft.com/office/drawing/2014/main" xmlns="" id="{175E81AA-BFAF-A3AF-3361-87BD66E4930B}"/>
              </a:ext>
            </a:extLst>
          </p:cNvPr>
          <p:cNvSpPr txBox="1"/>
          <p:nvPr/>
        </p:nvSpPr>
        <p:spPr>
          <a:xfrm>
            <a:off x="136325" y="2013526"/>
            <a:ext cx="5492950" cy="4247317"/>
          </a:xfrm>
          <a:prstGeom prst="rect">
            <a:avLst/>
          </a:prstGeom>
          <a:noFill/>
        </p:spPr>
        <p:txBody>
          <a:bodyPr wrap="square" rtlCol="0">
            <a:spAutoFit/>
          </a:bodyPr>
          <a:lstStyle/>
          <a:p>
            <a:pPr algn="just"/>
            <a:r>
              <a:rPr lang="tr-TR" sz="1800" b="0" i="0" u="none" strike="noStrike" baseline="0" dirty="0">
                <a:latin typeface="Akrobat-Regular"/>
              </a:rPr>
              <a:t>Tüm özel eğitime gereksinimi olan bireyler için bireysel özellikleri, performansları ve ihtiyaçları doğrultusunda destek eğitim programları temel alınarak “Bireyselleştirilmiş Eğitim Programı (BEP)” hazırlanmalı ve uygulanmalıdır. </a:t>
            </a:r>
            <a:r>
              <a:rPr lang="tr-TR" sz="1800" b="0" i="0" u="none" strike="noStrike" baseline="0" dirty="0" err="1">
                <a:latin typeface="Akrobat-Regular"/>
              </a:rPr>
              <a:t>BEP’te</a:t>
            </a:r>
            <a:r>
              <a:rPr lang="tr-TR" sz="1800" b="0" i="0" u="none" strike="noStrike" baseline="0" dirty="0">
                <a:latin typeface="Akrobat-Regular"/>
              </a:rPr>
              <a:t> yer alacak hedeflerin belirlenmesinde, öğrenme-öğretme sürecinin düzenlenmesinde ve başarının değerlendirilmesinde o bireyin hazır </a:t>
            </a:r>
            <a:r>
              <a:rPr lang="tr-TR" sz="1800" b="0" i="0" u="none" strike="noStrike" baseline="0" dirty="0" err="1">
                <a:latin typeface="Akrobat-Regular"/>
              </a:rPr>
              <a:t>bulunuşluğu</a:t>
            </a:r>
            <a:r>
              <a:rPr lang="tr-TR" sz="1800" b="0" i="0" u="none" strike="noStrike" baseline="0" dirty="0">
                <a:latin typeface="Akrobat-Regular"/>
              </a:rPr>
              <a:t>, bilişsel, sosyal ve bedensel özellikleri farklılaşabilir. Bu nedenle öğrenme-öğretme süreci planlanırken bireylerin bireysel farklılıkları (mevcut performansları, hazır </a:t>
            </a:r>
            <a:r>
              <a:rPr lang="tr-TR" sz="1800" b="0" i="0" u="none" strike="noStrike" baseline="0" dirty="0" err="1">
                <a:latin typeface="Akrobat-Regular"/>
              </a:rPr>
              <a:t>bulunuşluk</a:t>
            </a:r>
            <a:r>
              <a:rPr lang="tr-TR" sz="1800" b="0" i="0" u="none" strike="noStrike" baseline="0" dirty="0">
                <a:latin typeface="Akrobat-Regular"/>
              </a:rPr>
              <a:t> düzeyleri, öğrenme stilleri ve ihtiyaçları, </a:t>
            </a:r>
            <a:r>
              <a:rPr lang="tr-TR" sz="1800" b="0" i="0" u="none" strike="noStrike" baseline="0" dirty="0" err="1">
                <a:latin typeface="Akrobat-Regular"/>
              </a:rPr>
              <a:t>sosyo</a:t>
            </a:r>
            <a:r>
              <a:rPr lang="tr-TR" sz="1800" b="0" i="0" u="none" strike="noStrike" baseline="0" dirty="0">
                <a:latin typeface="Akrobat-Regular"/>
              </a:rPr>
              <a:t>-kültürel farklılıkları vb.) göz önünde bulundurulmalıdır. Bu açıklamalar doğrultusunda bireye yönelik BEP ve </a:t>
            </a:r>
            <a:r>
              <a:rPr lang="tr-TR" sz="1800" b="0" i="0" u="none" strike="noStrike" baseline="0" dirty="0" err="1">
                <a:latin typeface="Akrobat-Regular"/>
              </a:rPr>
              <a:t>BEP’e</a:t>
            </a:r>
            <a:r>
              <a:rPr lang="tr-TR" sz="1800" b="0" i="0" u="none" strike="noStrike" baseline="0" dirty="0">
                <a:latin typeface="Akrobat-Regular"/>
              </a:rPr>
              <a:t> dayalı ders planı hazırlanmalıdır.</a:t>
            </a:r>
            <a:endParaRPr lang="tr-TR" dirty="0">
              <a:latin typeface="Akrobat-Regular"/>
            </a:endParaRPr>
          </a:p>
        </p:txBody>
      </p:sp>
      <p:sp>
        <p:nvSpPr>
          <p:cNvPr id="6" name="Metin kutusu 5">
            <a:extLst>
              <a:ext uri="{FF2B5EF4-FFF2-40B4-BE49-F238E27FC236}">
                <a16:creationId xmlns:a16="http://schemas.microsoft.com/office/drawing/2014/main" xmlns="" id="{83E21DA8-8A11-20D6-6385-02FDF5F633F1}"/>
              </a:ext>
            </a:extLst>
          </p:cNvPr>
          <p:cNvSpPr txBox="1"/>
          <p:nvPr/>
        </p:nvSpPr>
        <p:spPr>
          <a:xfrm>
            <a:off x="136325" y="1428751"/>
            <a:ext cx="3249812" cy="584775"/>
          </a:xfrm>
          <a:prstGeom prst="rect">
            <a:avLst/>
          </a:prstGeom>
          <a:noFill/>
        </p:spPr>
        <p:txBody>
          <a:bodyPr wrap="square" rtlCol="0">
            <a:spAutoFit/>
          </a:bodyPr>
          <a:lstStyle/>
          <a:p>
            <a:r>
              <a:rPr lang="tr-TR" sz="3200" dirty="0"/>
              <a:t>DERS PLANLARI</a:t>
            </a:r>
          </a:p>
        </p:txBody>
      </p:sp>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6054655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F4131DFB-3D73-ED8C-8AE5-66E29EC5C4E2}"/>
              </a:ext>
            </a:extLst>
          </p:cNvPr>
          <p:cNvSpPr txBox="1"/>
          <p:nvPr/>
        </p:nvSpPr>
        <p:spPr>
          <a:xfrm>
            <a:off x="2628900" y="501074"/>
            <a:ext cx="9420225" cy="1077218"/>
          </a:xfrm>
          <a:prstGeom prst="rect">
            <a:avLst/>
          </a:prstGeom>
          <a:noFill/>
        </p:spPr>
        <p:txBody>
          <a:bodyPr wrap="square" rtlCol="0">
            <a:spAutoFit/>
          </a:bodyPr>
          <a:lstStyle/>
          <a:p>
            <a:pPr algn="r"/>
            <a:r>
              <a:rPr lang="tr-TR" sz="3200" dirty="0"/>
              <a:t>YENİ DESTEK EĞİTİM PROGRAMLARINDA ÖLÇME VE DEĞERLENDİRME UYGULAMALARI</a:t>
            </a:r>
          </a:p>
        </p:txBody>
      </p:sp>
      <p:graphicFrame>
        <p:nvGraphicFramePr>
          <p:cNvPr id="3" name="Diyagram 2">
            <a:extLst>
              <a:ext uri="{FF2B5EF4-FFF2-40B4-BE49-F238E27FC236}">
                <a16:creationId xmlns:a16="http://schemas.microsoft.com/office/drawing/2014/main" xmlns="" id="{6A4C200C-4D30-5CF5-E1B2-CDAD418A88C8}"/>
              </a:ext>
            </a:extLst>
          </p:cNvPr>
          <p:cNvGraphicFramePr/>
          <p:nvPr>
            <p:extLst>
              <p:ext uri="{D42A27DB-BD31-4B8C-83A1-F6EECF244321}">
                <p14:modId xmlns:p14="http://schemas.microsoft.com/office/powerpoint/2010/main" val="1903065587"/>
              </p:ext>
            </p:extLst>
          </p:nvPr>
        </p:nvGraphicFramePr>
        <p:xfrm>
          <a:off x="146050" y="1760689"/>
          <a:ext cx="11798300" cy="4560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42765799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97F98414-90F2-7503-59E2-FC4C14C52766}"/>
              </a:ext>
            </a:extLst>
          </p:cNvPr>
          <p:cNvSpPr txBox="1"/>
          <p:nvPr/>
        </p:nvSpPr>
        <p:spPr>
          <a:xfrm>
            <a:off x="1257895" y="1997838"/>
            <a:ext cx="9676209" cy="2862322"/>
          </a:xfrm>
          <a:prstGeom prst="rect">
            <a:avLst/>
          </a:prstGeom>
          <a:noFill/>
        </p:spPr>
        <p:txBody>
          <a:bodyPr wrap="square">
            <a:spAutoFit/>
          </a:bodyPr>
          <a:lstStyle/>
          <a:p>
            <a:pPr algn="just"/>
            <a:r>
              <a:rPr lang="tr-TR" sz="1800" b="0" i="0" u="none" strike="noStrike" baseline="0" dirty="0">
                <a:latin typeface="Akrobat-Regular"/>
              </a:rPr>
              <a:t>Bireylerin gereksinimlerinin belirlenmesi amacıyla kaba değerlendirme yapılır. </a:t>
            </a:r>
            <a:r>
              <a:rPr lang="tr-TR" sz="1800" b="1" i="0" u="none" strike="noStrike" baseline="0" dirty="0">
                <a:latin typeface="Akrobat-Bold"/>
              </a:rPr>
              <a:t>Rehberlik ve araştırma merkezinde</a:t>
            </a:r>
            <a:r>
              <a:rPr lang="tr-TR" b="1" dirty="0">
                <a:latin typeface="Akrobat-Bold"/>
              </a:rPr>
              <a:t> </a:t>
            </a:r>
            <a:r>
              <a:rPr lang="tr-TR" sz="1800" b="1" i="0" u="none" strike="noStrike" baseline="0" dirty="0">
                <a:latin typeface="Akrobat-Bold"/>
              </a:rPr>
              <a:t>(RAM) </a:t>
            </a:r>
            <a:r>
              <a:rPr lang="tr-TR" sz="1800" b="0" i="0" u="none" strike="noStrike" baseline="0" dirty="0">
                <a:latin typeface="Akrobat-Regular"/>
              </a:rPr>
              <a:t>bireylerin ilgili destek eğitim programının içerdiği modül ve modüllerdeki bölümlerden hangilerini alacağı kaba değerlendirme sonucunda belirlenir.</a:t>
            </a:r>
          </a:p>
          <a:p>
            <a:pPr algn="just"/>
            <a:r>
              <a:rPr lang="tr-TR" sz="1800" b="1" i="0" u="none" strike="noStrike" baseline="0" dirty="0">
                <a:latin typeface="Akrobat-Bold"/>
              </a:rPr>
              <a:t>Aynı zamanda özel eğitim ve rehabilitasyon merkezinde </a:t>
            </a:r>
            <a:r>
              <a:rPr lang="tr-TR" sz="1800" b="0" i="0" u="none" strike="noStrike" baseline="0" dirty="0">
                <a:latin typeface="Akrobat-Regular"/>
              </a:rPr>
              <a:t>de RAM tarafından belirlenen modüllere ve bölümlere</a:t>
            </a:r>
            <a:r>
              <a:rPr lang="tr-TR" dirty="0">
                <a:latin typeface="Akrobat-Regular"/>
              </a:rPr>
              <a:t> </a:t>
            </a:r>
            <a:r>
              <a:rPr lang="tr-TR" sz="1800" b="0" i="0" u="none" strike="noStrike" baseline="0" dirty="0">
                <a:latin typeface="Akrobat-Regular"/>
              </a:rPr>
              <a:t>yönelik kaba değerlendirmeler yapılarak bireyin gereksinimleri daha ayrıntılı şekilde belirlenmelidir. Kaba değerlendirme sonucunda bireyin gereksinim alanları belirlenmeli ve hedef ve hedef davranışlar (kısa ve uzun dönemli amaçlar) koyulmalıdır. Böylece bireyin </a:t>
            </a:r>
            <a:r>
              <a:rPr lang="tr-TR" sz="1800" b="0" i="0" u="none" strike="noStrike" baseline="0" dirty="0" err="1">
                <a:latin typeface="Akrobat-Regular"/>
              </a:rPr>
              <a:t>BEP’i</a:t>
            </a:r>
            <a:r>
              <a:rPr lang="tr-TR" sz="1800" b="0" i="0" u="none" strike="noStrike" baseline="0" dirty="0">
                <a:latin typeface="Akrobat-Regular"/>
              </a:rPr>
              <a:t> hazırlanır. Kaba değerlendirmede gereksinimler belirlenip öncelik sırasına koyulurken bireylerin yaşı, sınıf seviyesi, bireysel özellikleri, öğrenme özellikleri ve becerilerin günlük ve okul yaşamındaki işlevselliği dikkate alınmalıdır.</a:t>
            </a:r>
            <a:endParaRPr lang="tr-TR" dirty="0"/>
          </a:p>
        </p:txBody>
      </p:sp>
      <p:sp>
        <p:nvSpPr>
          <p:cNvPr id="9" name="Metin kutusu 8">
            <a:extLst>
              <a:ext uri="{FF2B5EF4-FFF2-40B4-BE49-F238E27FC236}">
                <a16:creationId xmlns:a16="http://schemas.microsoft.com/office/drawing/2014/main" xmlns="" id="{76E1E838-BC4D-8B32-5C51-8FCD8A5D5EE6}"/>
              </a:ext>
            </a:extLst>
          </p:cNvPr>
          <p:cNvSpPr txBox="1"/>
          <p:nvPr/>
        </p:nvSpPr>
        <p:spPr>
          <a:xfrm>
            <a:off x="1257895" y="1628506"/>
            <a:ext cx="6093618" cy="369332"/>
          </a:xfrm>
          <a:prstGeom prst="rect">
            <a:avLst/>
          </a:prstGeom>
          <a:noFill/>
        </p:spPr>
        <p:txBody>
          <a:bodyPr wrap="square">
            <a:spAutoFit/>
          </a:bodyPr>
          <a:lstStyle/>
          <a:p>
            <a:r>
              <a:rPr lang="tr-TR" sz="1800" b="1" i="0" u="none" strike="noStrike" baseline="0" dirty="0">
                <a:latin typeface="TimesNewRomanPS-BoldMT"/>
              </a:rPr>
              <a:t>1. Bireyin gereksinimlerinin belirlenmesi</a:t>
            </a:r>
            <a:endParaRPr lang="tr-TR" dirty="0"/>
          </a:p>
        </p:txBody>
      </p:sp>
      <p:sp>
        <p:nvSpPr>
          <p:cNvPr id="3" name="Altbilgi Yer Tutucusu 2"/>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348081366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2">
            <a:extLst>
              <a:ext uri="{FF2B5EF4-FFF2-40B4-BE49-F238E27FC236}">
                <a16:creationId xmlns:a16="http://schemas.microsoft.com/office/drawing/2014/main" xmlns="" id="{5F9F2647-8066-2982-8B77-1D52A2186AC5}"/>
              </a:ext>
            </a:extLst>
          </p:cNvPr>
          <p:cNvGraphicFramePr>
            <a:graphicFrameLocks noGrp="1"/>
          </p:cNvGraphicFramePr>
          <p:nvPr>
            <p:extLst>
              <p:ext uri="{D42A27DB-BD31-4B8C-83A1-F6EECF244321}">
                <p14:modId xmlns:p14="http://schemas.microsoft.com/office/powerpoint/2010/main" val="167871978"/>
              </p:ext>
            </p:extLst>
          </p:nvPr>
        </p:nvGraphicFramePr>
        <p:xfrm>
          <a:off x="6357935" y="1125385"/>
          <a:ext cx="5614987" cy="4607229"/>
        </p:xfrm>
        <a:graphic>
          <a:graphicData uri="http://schemas.openxmlformats.org/drawingml/2006/table">
            <a:tbl>
              <a:tblPr firstRow="1" bandRow="1">
                <a:tableStyleId>{5C22544A-7EE6-4342-B048-85BDC9FD1C3A}</a:tableStyleId>
              </a:tblPr>
              <a:tblGrid>
                <a:gridCol w="1407983">
                  <a:extLst>
                    <a:ext uri="{9D8B030D-6E8A-4147-A177-3AD203B41FA5}">
                      <a16:colId xmlns:a16="http://schemas.microsoft.com/office/drawing/2014/main" xmlns="" val="3754077750"/>
                    </a:ext>
                  </a:extLst>
                </a:gridCol>
                <a:gridCol w="1347258">
                  <a:extLst>
                    <a:ext uri="{9D8B030D-6E8A-4147-A177-3AD203B41FA5}">
                      <a16:colId xmlns:a16="http://schemas.microsoft.com/office/drawing/2014/main" xmlns="" val="1331961913"/>
                    </a:ext>
                  </a:extLst>
                </a:gridCol>
                <a:gridCol w="2859746">
                  <a:extLst>
                    <a:ext uri="{9D8B030D-6E8A-4147-A177-3AD203B41FA5}">
                      <a16:colId xmlns:a16="http://schemas.microsoft.com/office/drawing/2014/main" xmlns="" val="2981288181"/>
                    </a:ext>
                  </a:extLst>
                </a:gridCol>
              </a:tblGrid>
              <a:tr h="320840">
                <a:tc gridSpan="3">
                  <a:txBody>
                    <a:bodyPr/>
                    <a:lstStyle/>
                    <a:p>
                      <a:pPr algn="ctr"/>
                      <a:r>
                        <a:rPr lang="tr-TR" dirty="0"/>
                        <a:t>PERFORMANS BELİRLEME FORMLARINDA YER ALAN AMAÇLAR</a:t>
                      </a:r>
                    </a:p>
                  </a:txBody>
                  <a:tcPr anchor="ctr">
                    <a:lnB w="12700" cap="flat" cmpd="sng" algn="ctr">
                      <a:solidFill>
                        <a:schemeClr val="tx1"/>
                      </a:solidFill>
                      <a:prstDash val="solid"/>
                      <a:round/>
                      <a:headEnd type="none" w="med" len="med"/>
                      <a:tailEnd type="none" w="med" len="med"/>
                    </a:lnB>
                  </a:tcPr>
                </a:tc>
                <a:tc hMerge="1">
                  <a:txBody>
                    <a:bodyPr/>
                    <a:lstStyle/>
                    <a:p>
                      <a:pPr algn="ctr"/>
                      <a:endParaRPr lang="tr-TR" dirty="0"/>
                    </a:p>
                  </a:txBody>
                  <a:tcPr anchor="ctr"/>
                </a:tc>
                <a:tc hMerge="1">
                  <a:txBody>
                    <a:bodyPr/>
                    <a:lstStyle/>
                    <a:p>
                      <a:pPr algn="ctr"/>
                      <a:endParaRPr lang="tr-TR" dirty="0"/>
                    </a:p>
                  </a:txBody>
                  <a:tcPr anchor="ctr"/>
                </a:tc>
                <a:extLst>
                  <a:ext uri="{0D108BD9-81ED-4DB2-BD59-A6C34878D82A}">
                    <a16:rowId xmlns:a16="http://schemas.microsoft.com/office/drawing/2014/main" xmlns="" val="2701471430"/>
                  </a:ext>
                </a:extLst>
              </a:tr>
              <a:tr h="320840">
                <a:tc>
                  <a:txBody>
                    <a:bodyPr/>
                    <a:lstStyle/>
                    <a:p>
                      <a:pPr algn="ctr"/>
                      <a:r>
                        <a:rPr lang="tr-TR" dirty="0"/>
                        <a:t>MODÜL ADI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tr-TR" dirty="0"/>
                        <a:t>BÖLÜM</a:t>
                      </a:r>
                    </a:p>
                  </a:txBody>
                  <a:tcPr anchor="ctr">
                    <a:solidFill>
                      <a:schemeClr val="accent1">
                        <a:lumMod val="40000"/>
                        <a:lumOff val="60000"/>
                      </a:schemeClr>
                    </a:solidFill>
                  </a:tcPr>
                </a:tc>
                <a:tc>
                  <a:txBody>
                    <a:bodyPr/>
                    <a:lstStyle/>
                    <a:p>
                      <a:pPr algn="ctr"/>
                      <a:r>
                        <a:rPr lang="tr-TR" dirty="0"/>
                        <a:t>HEDEF / HEDEF DAVRANIŞ</a:t>
                      </a:r>
                    </a:p>
                  </a:txBody>
                  <a:tcPr anchor="ctr">
                    <a:solidFill>
                      <a:schemeClr val="accent1">
                        <a:lumMod val="40000"/>
                        <a:lumOff val="60000"/>
                      </a:schemeClr>
                    </a:solidFill>
                  </a:tcPr>
                </a:tc>
                <a:extLst>
                  <a:ext uri="{0D108BD9-81ED-4DB2-BD59-A6C34878D82A}">
                    <a16:rowId xmlns:a16="http://schemas.microsoft.com/office/drawing/2014/main" xmlns="" val="914440009"/>
                  </a:ext>
                </a:extLst>
              </a:tr>
              <a:tr h="320840">
                <a:tc rowSpan="6">
                  <a:txBody>
                    <a:bodyPr/>
                    <a:lstStyle/>
                    <a:p>
                      <a:pPr algn="ctr"/>
                      <a:r>
                        <a:rPr lang="tr-TR" sz="4800" dirty="0"/>
                        <a:t>OKUMA YAZMA</a:t>
                      </a:r>
                    </a:p>
                  </a:txBody>
                  <a:tcPr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6">
                  <a:txBody>
                    <a:bodyPr/>
                    <a:lstStyle/>
                    <a:p>
                      <a:pPr algn="ctr"/>
                      <a:r>
                        <a:rPr lang="tr-TR" sz="2800" dirty="0"/>
                        <a:t>İLK OKUMA VE YAZMA</a:t>
                      </a:r>
                    </a:p>
                  </a:txBody>
                  <a:tcPr vert="vert270"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tr-TR" sz="1400" b="0" i="0" u="none" strike="noStrike" kern="1200" baseline="0" dirty="0">
                          <a:solidFill>
                            <a:schemeClr val="dk1"/>
                          </a:solidFill>
                          <a:latin typeface="+mn-lt"/>
                          <a:ea typeface="+mn-ea"/>
                          <a:cs typeface="+mn-cs"/>
                        </a:rPr>
                        <a:t>Tanıtılan sesi okur.</a:t>
                      </a:r>
                      <a:endParaRPr lang="tr-TR" sz="1400" dirty="0"/>
                    </a:p>
                  </a:txBody>
                  <a:tcPr/>
                </a:tc>
                <a:extLst>
                  <a:ext uri="{0D108BD9-81ED-4DB2-BD59-A6C34878D82A}">
                    <a16:rowId xmlns:a16="http://schemas.microsoft.com/office/drawing/2014/main" xmlns="" val="38867100"/>
                  </a:ext>
                </a:extLst>
              </a:tr>
              <a:tr h="553779">
                <a:tc vMerge="1">
                  <a:txBody>
                    <a:bodyPr/>
                    <a:lstStyle/>
                    <a:p>
                      <a:endParaRPr lang="tr-TR"/>
                    </a:p>
                  </a:txBody>
                  <a:tcPr/>
                </a:tc>
                <a:tc vMerge="1">
                  <a:txBody>
                    <a:bodyPr/>
                    <a:lstStyle/>
                    <a:p>
                      <a:pPr algn="ctr"/>
                      <a:endParaRPr lang="tr-TR" dirty="0"/>
                    </a:p>
                  </a:txBody>
                  <a:tcPr/>
                </a:tc>
                <a:tc>
                  <a:txBody>
                    <a:bodyPr/>
                    <a:lstStyle/>
                    <a:p>
                      <a:pPr algn="ctr"/>
                      <a:r>
                        <a:rPr lang="tr-TR" sz="1400" b="0" i="0" u="none" strike="noStrike" kern="1200" baseline="0" dirty="0">
                          <a:solidFill>
                            <a:schemeClr val="dk1"/>
                          </a:solidFill>
                          <a:latin typeface="+mn-lt"/>
                          <a:ea typeface="+mn-ea"/>
                          <a:cs typeface="+mn-cs"/>
                        </a:rPr>
                        <a:t>Tanıtılan sesi dik temel harflerle yazar.</a:t>
                      </a:r>
                      <a:endParaRPr lang="tr-TR" sz="1400" dirty="0"/>
                    </a:p>
                  </a:txBody>
                  <a:tcPr/>
                </a:tc>
                <a:extLst>
                  <a:ext uri="{0D108BD9-81ED-4DB2-BD59-A6C34878D82A}">
                    <a16:rowId xmlns:a16="http://schemas.microsoft.com/office/drawing/2014/main" xmlns="" val="2036880960"/>
                  </a:ext>
                </a:extLst>
              </a:tr>
              <a:tr h="553779">
                <a:tc vMerge="1">
                  <a:txBody>
                    <a:bodyPr/>
                    <a:lstStyle/>
                    <a:p>
                      <a:endParaRPr lang="tr-TR"/>
                    </a:p>
                  </a:txBody>
                  <a:tcPr/>
                </a:tc>
                <a:tc vMerge="1">
                  <a:txBody>
                    <a:bodyPr/>
                    <a:lstStyle/>
                    <a:p>
                      <a:pPr algn="ctr"/>
                      <a:endParaRPr lang="tr-TR" dirty="0"/>
                    </a:p>
                  </a:txBody>
                  <a:tcPr/>
                </a:tc>
                <a:tc>
                  <a:txBody>
                    <a:bodyPr/>
                    <a:lstStyle/>
                    <a:p>
                      <a:pPr algn="ctr"/>
                      <a:r>
                        <a:rPr lang="tr-TR" sz="1400" b="0" i="0" u="none" strike="noStrike" kern="1200" baseline="0" dirty="0">
                          <a:solidFill>
                            <a:schemeClr val="dk1"/>
                          </a:solidFill>
                          <a:latin typeface="+mn-lt"/>
                          <a:ea typeface="+mn-ea"/>
                          <a:cs typeface="+mn-cs"/>
                        </a:rPr>
                        <a:t>Tanıtılan sesi, hece ve sözcük içinde okur.</a:t>
                      </a:r>
                      <a:endParaRPr lang="tr-TR" sz="1400" dirty="0"/>
                    </a:p>
                  </a:txBody>
                  <a:tcPr/>
                </a:tc>
                <a:extLst>
                  <a:ext uri="{0D108BD9-81ED-4DB2-BD59-A6C34878D82A}">
                    <a16:rowId xmlns:a16="http://schemas.microsoft.com/office/drawing/2014/main" xmlns="" val="2022585040"/>
                  </a:ext>
                </a:extLst>
              </a:tr>
              <a:tr h="791113">
                <a:tc vMerge="1">
                  <a:txBody>
                    <a:bodyPr/>
                    <a:lstStyle/>
                    <a:p>
                      <a:endParaRPr lang="tr-TR" dirty="0"/>
                    </a:p>
                  </a:txBody>
                  <a:tcPr/>
                </a:tc>
                <a:tc vMerge="1">
                  <a:txBody>
                    <a:bodyPr/>
                    <a:lstStyle/>
                    <a:p>
                      <a:pPr algn="ctr"/>
                      <a:endParaRPr lang="tr-TR" dirty="0"/>
                    </a:p>
                  </a:txBody>
                  <a:tcPr/>
                </a:tc>
                <a:tc>
                  <a:txBody>
                    <a:bodyPr/>
                    <a:lstStyle/>
                    <a:p>
                      <a:pPr algn="ctr"/>
                      <a:r>
                        <a:rPr lang="tr-TR" sz="1400" b="0" i="0" u="none" strike="noStrike" kern="1200" baseline="0" dirty="0">
                          <a:solidFill>
                            <a:schemeClr val="dk1"/>
                          </a:solidFill>
                          <a:latin typeface="+mn-lt"/>
                          <a:ea typeface="+mn-ea"/>
                          <a:cs typeface="+mn-cs"/>
                        </a:rPr>
                        <a:t>Tanıtılan sesi, hece ve sözcük içinde dik temel harflerle yazar.</a:t>
                      </a:r>
                      <a:endParaRPr lang="tr-TR" sz="1400" dirty="0"/>
                    </a:p>
                  </a:txBody>
                  <a:tcPr/>
                </a:tc>
                <a:extLst>
                  <a:ext uri="{0D108BD9-81ED-4DB2-BD59-A6C34878D82A}">
                    <a16:rowId xmlns:a16="http://schemas.microsoft.com/office/drawing/2014/main" xmlns="" val="477414722"/>
                  </a:ext>
                </a:extLst>
              </a:tr>
              <a:tr h="553779">
                <a:tc vMerge="1">
                  <a:txBody>
                    <a:bodyPr/>
                    <a:lstStyle/>
                    <a:p>
                      <a:endParaRPr lang="tr-TR"/>
                    </a:p>
                  </a:txBody>
                  <a:tcPr/>
                </a:tc>
                <a:tc vMerge="1">
                  <a:txBody>
                    <a:bodyPr/>
                    <a:lstStyle/>
                    <a:p>
                      <a:pPr algn="ctr"/>
                      <a:endParaRPr lang="tr-TR"/>
                    </a:p>
                  </a:txBody>
                  <a:tcPr/>
                </a:tc>
                <a:tc>
                  <a:txBody>
                    <a:bodyPr/>
                    <a:lstStyle/>
                    <a:p>
                      <a:pPr algn="ctr"/>
                      <a:r>
                        <a:rPr lang="es-ES" sz="1400" b="0" i="0" u="none" strike="noStrike" kern="1200" baseline="0" dirty="0">
                          <a:solidFill>
                            <a:schemeClr val="dk1"/>
                          </a:solidFill>
                          <a:latin typeface="+mn-lt"/>
                          <a:ea typeface="+mn-ea"/>
                          <a:cs typeface="+mn-cs"/>
                        </a:rPr>
                        <a:t>Sesi, cümle ve metin içinde</a:t>
                      </a:r>
                      <a:r>
                        <a:rPr lang="tr-TR" sz="1400" b="0" i="0" u="none" strike="noStrike" kern="1200" baseline="0" dirty="0">
                          <a:solidFill>
                            <a:schemeClr val="dk1"/>
                          </a:solidFill>
                          <a:latin typeface="+mn-lt"/>
                          <a:ea typeface="+mn-ea"/>
                          <a:cs typeface="+mn-cs"/>
                        </a:rPr>
                        <a:t> okur.</a:t>
                      </a:r>
                      <a:endParaRPr lang="tr-TR" sz="1400" dirty="0"/>
                    </a:p>
                  </a:txBody>
                  <a:tcPr/>
                </a:tc>
                <a:extLst>
                  <a:ext uri="{0D108BD9-81ED-4DB2-BD59-A6C34878D82A}">
                    <a16:rowId xmlns:a16="http://schemas.microsoft.com/office/drawing/2014/main" xmlns="" val="611621137"/>
                  </a:ext>
                </a:extLst>
              </a:tr>
              <a:tr h="553779">
                <a:tc vMerge="1">
                  <a:txBody>
                    <a:bodyPr/>
                    <a:lstStyle/>
                    <a:p>
                      <a:endParaRPr lang="tr-TR"/>
                    </a:p>
                  </a:txBody>
                  <a:tcPr/>
                </a:tc>
                <a:tc vMerge="1">
                  <a:txBody>
                    <a:bodyPr/>
                    <a:lstStyle/>
                    <a:p>
                      <a:pPr algn="ctr"/>
                      <a:endParaRPr lang="tr-TR"/>
                    </a:p>
                  </a:txBody>
                  <a:tcPr/>
                </a:tc>
                <a:tc>
                  <a:txBody>
                    <a:bodyPr/>
                    <a:lstStyle/>
                    <a:p>
                      <a:pPr algn="ctr"/>
                      <a:r>
                        <a:rPr lang="tr-TR" sz="1400" b="0" i="0" u="none" strike="noStrike" kern="1200" baseline="0" dirty="0">
                          <a:solidFill>
                            <a:schemeClr val="dk1"/>
                          </a:solidFill>
                          <a:latin typeface="+mn-lt"/>
                          <a:ea typeface="+mn-ea"/>
                          <a:cs typeface="+mn-cs"/>
                        </a:rPr>
                        <a:t>Sesi, cümle içinde dik temel harflerle yazar.</a:t>
                      </a:r>
                      <a:endParaRPr lang="tr-TR" sz="1400" dirty="0"/>
                    </a:p>
                  </a:txBody>
                  <a:tcPr/>
                </a:tc>
                <a:extLst>
                  <a:ext uri="{0D108BD9-81ED-4DB2-BD59-A6C34878D82A}">
                    <a16:rowId xmlns:a16="http://schemas.microsoft.com/office/drawing/2014/main" xmlns="" val="1057921100"/>
                  </a:ext>
                </a:extLst>
              </a:tr>
            </a:tbl>
          </a:graphicData>
        </a:graphic>
      </p:graphicFrame>
      <p:graphicFrame>
        <p:nvGraphicFramePr>
          <p:cNvPr id="3" name="Tablo 2">
            <a:extLst>
              <a:ext uri="{FF2B5EF4-FFF2-40B4-BE49-F238E27FC236}">
                <a16:creationId xmlns:a16="http://schemas.microsoft.com/office/drawing/2014/main" xmlns="" id="{4BFD11CA-6EB3-C9DE-786B-6C0FA9874AB0}"/>
              </a:ext>
            </a:extLst>
          </p:cNvPr>
          <p:cNvGraphicFramePr>
            <a:graphicFrameLocks noGrp="1"/>
          </p:cNvGraphicFramePr>
          <p:nvPr>
            <p:extLst>
              <p:ext uri="{D42A27DB-BD31-4B8C-83A1-F6EECF244321}">
                <p14:modId xmlns:p14="http://schemas.microsoft.com/office/powerpoint/2010/main" val="399389283"/>
              </p:ext>
            </p:extLst>
          </p:nvPr>
        </p:nvGraphicFramePr>
        <p:xfrm>
          <a:off x="219078" y="548893"/>
          <a:ext cx="5876922" cy="5760211"/>
        </p:xfrm>
        <a:graphic>
          <a:graphicData uri="http://schemas.openxmlformats.org/drawingml/2006/table">
            <a:tbl>
              <a:tblPr firstRow="1" bandRow="1">
                <a:tableStyleId>{5C22544A-7EE6-4342-B048-85BDC9FD1C3A}</a:tableStyleId>
              </a:tblPr>
              <a:tblGrid>
                <a:gridCol w="1473664">
                  <a:extLst>
                    <a:ext uri="{9D8B030D-6E8A-4147-A177-3AD203B41FA5}">
                      <a16:colId xmlns:a16="http://schemas.microsoft.com/office/drawing/2014/main" xmlns="" val="3754077750"/>
                    </a:ext>
                  </a:extLst>
                </a:gridCol>
                <a:gridCol w="1410107">
                  <a:extLst>
                    <a:ext uri="{9D8B030D-6E8A-4147-A177-3AD203B41FA5}">
                      <a16:colId xmlns:a16="http://schemas.microsoft.com/office/drawing/2014/main" xmlns="" val="1331961913"/>
                    </a:ext>
                  </a:extLst>
                </a:gridCol>
                <a:gridCol w="2993151">
                  <a:extLst>
                    <a:ext uri="{9D8B030D-6E8A-4147-A177-3AD203B41FA5}">
                      <a16:colId xmlns:a16="http://schemas.microsoft.com/office/drawing/2014/main" xmlns="" val="2981288181"/>
                    </a:ext>
                  </a:extLst>
                </a:gridCol>
              </a:tblGrid>
              <a:tr h="537101">
                <a:tc gridSpan="3">
                  <a:txBody>
                    <a:bodyPr/>
                    <a:lstStyle/>
                    <a:p>
                      <a:pPr algn="ctr"/>
                      <a:r>
                        <a:rPr lang="tr-TR" dirty="0"/>
                        <a:t>DESTEK EĞİTİM PROGRAMINDA YER ALAN AMAÇLAR</a:t>
                      </a:r>
                    </a:p>
                  </a:txBody>
                  <a:tcPr anchor="ctr">
                    <a:lnB w="12700" cap="flat" cmpd="sng" algn="ctr">
                      <a:solidFill>
                        <a:schemeClr val="tx1"/>
                      </a:solidFill>
                      <a:prstDash val="solid"/>
                      <a:round/>
                      <a:headEnd type="none" w="med" len="med"/>
                      <a:tailEnd type="none" w="med" len="med"/>
                    </a:lnB>
                  </a:tcPr>
                </a:tc>
                <a:tc hMerge="1">
                  <a:txBody>
                    <a:bodyPr/>
                    <a:lstStyle/>
                    <a:p>
                      <a:pPr algn="ctr"/>
                      <a:endParaRPr lang="tr-TR" dirty="0"/>
                    </a:p>
                  </a:txBody>
                  <a:tcPr anchor="ctr"/>
                </a:tc>
                <a:tc hMerge="1">
                  <a:txBody>
                    <a:bodyPr/>
                    <a:lstStyle/>
                    <a:p>
                      <a:pPr algn="ctr"/>
                      <a:endParaRPr lang="tr-TR" dirty="0"/>
                    </a:p>
                  </a:txBody>
                  <a:tcPr anchor="ctr"/>
                </a:tc>
                <a:extLst>
                  <a:ext uri="{0D108BD9-81ED-4DB2-BD59-A6C34878D82A}">
                    <a16:rowId xmlns:a16="http://schemas.microsoft.com/office/drawing/2014/main" xmlns="" val="2701471430"/>
                  </a:ext>
                </a:extLst>
              </a:tr>
              <a:tr h="537101">
                <a:tc>
                  <a:txBody>
                    <a:bodyPr/>
                    <a:lstStyle/>
                    <a:p>
                      <a:pPr algn="ctr"/>
                      <a:r>
                        <a:rPr lang="tr-TR" dirty="0"/>
                        <a:t>MODÜL ADI</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tr-TR" dirty="0"/>
                        <a:t>BÖLÜM</a:t>
                      </a:r>
                    </a:p>
                  </a:txBody>
                  <a:tcPr anchor="ctr">
                    <a:solidFill>
                      <a:schemeClr val="accent1">
                        <a:lumMod val="40000"/>
                        <a:lumOff val="60000"/>
                      </a:schemeClr>
                    </a:solidFill>
                  </a:tcPr>
                </a:tc>
                <a:tc>
                  <a:txBody>
                    <a:bodyPr/>
                    <a:lstStyle/>
                    <a:p>
                      <a:pPr algn="ctr"/>
                      <a:r>
                        <a:rPr lang="tr-TR" dirty="0"/>
                        <a:t>HEDEF / HEDEF DAVRANIŞ</a:t>
                      </a:r>
                    </a:p>
                  </a:txBody>
                  <a:tcPr anchor="ctr">
                    <a:solidFill>
                      <a:schemeClr val="accent1">
                        <a:lumMod val="40000"/>
                        <a:lumOff val="60000"/>
                      </a:schemeClr>
                    </a:solidFill>
                  </a:tcPr>
                </a:tc>
                <a:extLst>
                  <a:ext uri="{0D108BD9-81ED-4DB2-BD59-A6C34878D82A}">
                    <a16:rowId xmlns:a16="http://schemas.microsoft.com/office/drawing/2014/main" xmlns="" val="914440009"/>
                  </a:ext>
                </a:extLst>
              </a:tr>
              <a:tr h="306915">
                <a:tc rowSpan="10">
                  <a:txBody>
                    <a:bodyPr/>
                    <a:lstStyle/>
                    <a:p>
                      <a:pPr algn="ctr"/>
                      <a:r>
                        <a:rPr lang="tr-TR" sz="4800" dirty="0"/>
                        <a:t>OKUMA YAZMA</a:t>
                      </a:r>
                    </a:p>
                  </a:txBody>
                  <a:tcPr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10">
                  <a:txBody>
                    <a:bodyPr/>
                    <a:lstStyle/>
                    <a:p>
                      <a:pPr algn="ctr"/>
                      <a:r>
                        <a:rPr lang="tr-TR" sz="2800" dirty="0"/>
                        <a:t>İLK OKUMA VE YAZMA</a:t>
                      </a:r>
                    </a:p>
                  </a:txBody>
                  <a:tcPr vert="vert270"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tr-TR" sz="1400" dirty="0"/>
                        <a:t>Tanıtılan sesi ayırt eder.</a:t>
                      </a:r>
                    </a:p>
                  </a:txBody>
                  <a:tcPr>
                    <a:solidFill>
                      <a:schemeClr val="accent3">
                        <a:lumMod val="75000"/>
                      </a:schemeClr>
                    </a:solidFill>
                  </a:tcPr>
                </a:tc>
                <a:extLst>
                  <a:ext uri="{0D108BD9-81ED-4DB2-BD59-A6C34878D82A}">
                    <a16:rowId xmlns:a16="http://schemas.microsoft.com/office/drawing/2014/main" xmlns="" val="1081839556"/>
                  </a:ext>
                </a:extLst>
              </a:tr>
              <a:tr h="306915">
                <a:tc vMerge="1">
                  <a:txBody>
                    <a:bodyPr/>
                    <a:lstStyle/>
                    <a:p>
                      <a:pPr algn="ctr"/>
                      <a:endParaRPr lang="tr-TR" sz="4800" dirty="0"/>
                    </a:p>
                  </a:txBody>
                  <a:tcPr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tr-TR" sz="2800" dirty="0"/>
                    </a:p>
                  </a:txBody>
                  <a:tcPr vert="vert270" anchor="ctr">
                    <a:lnB w="12700" cap="flat" cmpd="sng" algn="ctr">
                      <a:solidFill>
                        <a:schemeClr val="tx1"/>
                      </a:solidFill>
                      <a:prstDash val="solid"/>
                      <a:round/>
                      <a:headEnd type="none" w="med" len="med"/>
                      <a:tailEnd type="none" w="med" len="med"/>
                    </a:lnB>
                  </a:tcPr>
                </a:tc>
                <a:tc>
                  <a:txBody>
                    <a:bodyPr/>
                    <a:lstStyle/>
                    <a:p>
                      <a:pPr algn="ctr"/>
                      <a:r>
                        <a:rPr lang="tr-TR" sz="1400" b="0" i="0" u="none" strike="noStrike" kern="1200" baseline="0" dirty="0">
                          <a:solidFill>
                            <a:schemeClr val="dk1"/>
                          </a:solidFill>
                          <a:latin typeface="+mn-lt"/>
                          <a:ea typeface="+mn-ea"/>
                          <a:cs typeface="+mn-cs"/>
                        </a:rPr>
                        <a:t>Tanıtılan sesi okur.</a:t>
                      </a:r>
                      <a:endParaRPr lang="tr-TR" sz="1400" dirty="0"/>
                    </a:p>
                  </a:txBody>
                  <a:tcPr/>
                </a:tc>
                <a:extLst>
                  <a:ext uri="{0D108BD9-81ED-4DB2-BD59-A6C34878D82A}">
                    <a16:rowId xmlns:a16="http://schemas.microsoft.com/office/drawing/2014/main" xmlns="" val="38867100"/>
                  </a:ext>
                </a:extLst>
              </a:tr>
              <a:tr h="565156">
                <a:tc vMerge="1">
                  <a:txBody>
                    <a:bodyPr/>
                    <a:lstStyle/>
                    <a:p>
                      <a:endParaRPr lang="tr-TR"/>
                    </a:p>
                  </a:txBody>
                  <a:tcPr/>
                </a:tc>
                <a:tc vMerge="1">
                  <a:txBody>
                    <a:bodyPr/>
                    <a:lstStyle/>
                    <a:p>
                      <a:endParaRPr lang="tr-TR"/>
                    </a:p>
                  </a:txBody>
                  <a:tcPr/>
                </a:tc>
                <a:tc>
                  <a:txBody>
                    <a:bodyPr/>
                    <a:lstStyle/>
                    <a:p>
                      <a:pPr algn="ctr"/>
                      <a:r>
                        <a:rPr lang="tr-TR" sz="1400" dirty="0"/>
                        <a:t>Tanıtılan sesi diğer harfler arasından gösterir.</a:t>
                      </a:r>
                    </a:p>
                  </a:txBody>
                  <a:tcPr>
                    <a:solidFill>
                      <a:schemeClr val="accent3">
                        <a:lumMod val="75000"/>
                      </a:schemeClr>
                    </a:solidFill>
                  </a:tcPr>
                </a:tc>
                <a:extLst>
                  <a:ext uri="{0D108BD9-81ED-4DB2-BD59-A6C34878D82A}">
                    <a16:rowId xmlns:a16="http://schemas.microsoft.com/office/drawing/2014/main" xmlns="" val="1875203361"/>
                  </a:ext>
                </a:extLst>
              </a:tr>
              <a:tr h="537101">
                <a:tc vMerge="1">
                  <a:txBody>
                    <a:bodyPr/>
                    <a:lstStyle/>
                    <a:p>
                      <a:endParaRPr lang="tr-TR"/>
                    </a:p>
                  </a:txBody>
                  <a:tcPr/>
                </a:tc>
                <a:tc vMerge="1">
                  <a:txBody>
                    <a:bodyPr/>
                    <a:lstStyle/>
                    <a:p>
                      <a:pPr algn="ctr"/>
                      <a:endParaRPr lang="tr-TR" dirty="0"/>
                    </a:p>
                  </a:txBody>
                  <a:tcPr/>
                </a:tc>
                <a:tc>
                  <a:txBody>
                    <a:bodyPr/>
                    <a:lstStyle/>
                    <a:p>
                      <a:pPr algn="ctr"/>
                      <a:r>
                        <a:rPr lang="tr-TR" sz="1400" b="0" i="0" u="none" strike="noStrike" kern="1200" baseline="0" dirty="0">
                          <a:solidFill>
                            <a:schemeClr val="dk1"/>
                          </a:solidFill>
                          <a:latin typeface="+mn-lt"/>
                          <a:ea typeface="+mn-ea"/>
                          <a:cs typeface="+mn-cs"/>
                        </a:rPr>
                        <a:t>Tanıtılan sesi dik temel harflerle yazar.</a:t>
                      </a:r>
                      <a:endParaRPr lang="tr-TR" sz="1400" dirty="0"/>
                    </a:p>
                  </a:txBody>
                  <a:tcPr/>
                </a:tc>
                <a:extLst>
                  <a:ext uri="{0D108BD9-81ED-4DB2-BD59-A6C34878D82A}">
                    <a16:rowId xmlns:a16="http://schemas.microsoft.com/office/drawing/2014/main" xmlns="" val="2036880960"/>
                  </a:ext>
                </a:extLst>
              </a:tr>
              <a:tr h="537101">
                <a:tc vMerge="1">
                  <a:txBody>
                    <a:bodyPr/>
                    <a:lstStyle/>
                    <a:p>
                      <a:endParaRPr lang="tr-TR"/>
                    </a:p>
                  </a:txBody>
                  <a:tcPr/>
                </a:tc>
                <a:tc vMerge="1">
                  <a:txBody>
                    <a:bodyPr/>
                    <a:lstStyle/>
                    <a:p>
                      <a:pPr algn="ctr"/>
                      <a:endParaRPr lang="tr-TR" dirty="0"/>
                    </a:p>
                  </a:txBody>
                  <a:tcPr/>
                </a:tc>
                <a:tc>
                  <a:txBody>
                    <a:bodyPr/>
                    <a:lstStyle/>
                    <a:p>
                      <a:pPr algn="ctr"/>
                      <a:r>
                        <a:rPr lang="tr-TR" sz="1400" b="0" i="0" u="none" strike="noStrike" kern="1200" baseline="0" dirty="0">
                          <a:solidFill>
                            <a:schemeClr val="dk1"/>
                          </a:solidFill>
                          <a:latin typeface="+mn-lt"/>
                          <a:ea typeface="+mn-ea"/>
                          <a:cs typeface="+mn-cs"/>
                        </a:rPr>
                        <a:t>Tanıtılan sesi, hece ve</a:t>
                      </a:r>
                    </a:p>
                    <a:p>
                      <a:pPr algn="ctr"/>
                      <a:r>
                        <a:rPr lang="tr-TR" sz="1400" b="0" i="0" u="none" strike="noStrike" kern="1200" baseline="0" dirty="0">
                          <a:solidFill>
                            <a:schemeClr val="dk1"/>
                          </a:solidFill>
                          <a:latin typeface="+mn-lt"/>
                          <a:ea typeface="+mn-ea"/>
                          <a:cs typeface="+mn-cs"/>
                        </a:rPr>
                        <a:t>sözcük içinde okur.</a:t>
                      </a:r>
                      <a:endParaRPr lang="tr-TR" sz="1400" dirty="0"/>
                    </a:p>
                  </a:txBody>
                  <a:tcPr/>
                </a:tc>
                <a:extLst>
                  <a:ext uri="{0D108BD9-81ED-4DB2-BD59-A6C34878D82A}">
                    <a16:rowId xmlns:a16="http://schemas.microsoft.com/office/drawing/2014/main" xmlns="" val="2022585040"/>
                  </a:ext>
                </a:extLst>
              </a:tr>
              <a:tr h="483135">
                <a:tc vMerge="1">
                  <a:txBody>
                    <a:bodyPr/>
                    <a:lstStyle/>
                    <a:p>
                      <a:endParaRPr lang="tr-TR" dirty="0"/>
                    </a:p>
                  </a:txBody>
                  <a:tcPr/>
                </a:tc>
                <a:tc vMerge="1">
                  <a:txBody>
                    <a:bodyPr/>
                    <a:lstStyle/>
                    <a:p>
                      <a:pPr algn="ctr"/>
                      <a:endParaRPr lang="tr-TR" dirty="0"/>
                    </a:p>
                  </a:txBody>
                  <a:tcPr/>
                </a:tc>
                <a:tc>
                  <a:txBody>
                    <a:bodyPr/>
                    <a:lstStyle/>
                    <a:p>
                      <a:pPr algn="ctr"/>
                      <a:r>
                        <a:rPr lang="tr-TR" sz="1400" b="0" i="0" u="none" strike="noStrike" kern="1200" baseline="0" dirty="0">
                          <a:solidFill>
                            <a:schemeClr val="dk1"/>
                          </a:solidFill>
                          <a:latin typeface="+mn-lt"/>
                          <a:ea typeface="+mn-ea"/>
                          <a:cs typeface="+mn-cs"/>
                        </a:rPr>
                        <a:t>Tanıtılan sesi, hece ve sözcük içinde dik temel harflerle yazar.</a:t>
                      </a:r>
                      <a:endParaRPr lang="tr-TR" sz="1400" dirty="0"/>
                    </a:p>
                  </a:txBody>
                  <a:tcPr/>
                </a:tc>
                <a:extLst>
                  <a:ext uri="{0D108BD9-81ED-4DB2-BD59-A6C34878D82A}">
                    <a16:rowId xmlns:a16="http://schemas.microsoft.com/office/drawing/2014/main" xmlns="" val="477414722"/>
                  </a:ext>
                </a:extLst>
              </a:tr>
              <a:tr h="307875">
                <a:tc vMerge="1">
                  <a:txBody>
                    <a:bodyPr/>
                    <a:lstStyle/>
                    <a:p>
                      <a:endParaRPr lang="tr-TR"/>
                    </a:p>
                  </a:txBody>
                  <a:tcPr/>
                </a:tc>
                <a:tc vMerge="1">
                  <a:txBody>
                    <a:bodyPr/>
                    <a:lstStyle/>
                    <a:p>
                      <a:pPr algn="ctr"/>
                      <a:endParaRPr lang="tr-TR"/>
                    </a:p>
                  </a:txBody>
                  <a:tcPr/>
                </a:tc>
                <a:tc>
                  <a:txBody>
                    <a:bodyPr/>
                    <a:lstStyle/>
                    <a:p>
                      <a:pPr algn="ctr"/>
                      <a:r>
                        <a:rPr lang="es-ES" sz="1400" b="0" i="0" u="none" strike="noStrike" kern="1200" baseline="0" dirty="0">
                          <a:solidFill>
                            <a:schemeClr val="dk1"/>
                          </a:solidFill>
                          <a:latin typeface="+mn-lt"/>
                          <a:ea typeface="+mn-ea"/>
                          <a:cs typeface="+mn-cs"/>
                        </a:rPr>
                        <a:t>Sesi, cümle ve metin içinde</a:t>
                      </a:r>
                      <a:r>
                        <a:rPr lang="tr-TR" sz="1400" b="0" i="0" u="none" strike="noStrike" kern="1200" baseline="0" dirty="0">
                          <a:solidFill>
                            <a:schemeClr val="dk1"/>
                          </a:solidFill>
                          <a:latin typeface="+mn-lt"/>
                          <a:ea typeface="+mn-ea"/>
                          <a:cs typeface="+mn-cs"/>
                        </a:rPr>
                        <a:t> okur.</a:t>
                      </a:r>
                      <a:endParaRPr lang="tr-TR" sz="1400" dirty="0"/>
                    </a:p>
                  </a:txBody>
                  <a:tcPr/>
                </a:tc>
                <a:extLst>
                  <a:ext uri="{0D108BD9-81ED-4DB2-BD59-A6C34878D82A}">
                    <a16:rowId xmlns:a16="http://schemas.microsoft.com/office/drawing/2014/main" xmlns="" val="611621137"/>
                  </a:ext>
                </a:extLst>
              </a:tr>
              <a:tr h="537101">
                <a:tc vMerge="1">
                  <a:txBody>
                    <a:bodyPr/>
                    <a:lstStyle/>
                    <a:p>
                      <a:endParaRPr lang="tr-TR"/>
                    </a:p>
                  </a:txBody>
                  <a:tcPr/>
                </a:tc>
                <a:tc vMerge="1">
                  <a:txBody>
                    <a:bodyPr/>
                    <a:lstStyle/>
                    <a:p>
                      <a:pPr algn="ctr"/>
                      <a:endParaRPr lang="tr-TR"/>
                    </a:p>
                  </a:txBody>
                  <a:tcPr/>
                </a:tc>
                <a:tc>
                  <a:txBody>
                    <a:bodyPr/>
                    <a:lstStyle/>
                    <a:p>
                      <a:pPr algn="ctr"/>
                      <a:r>
                        <a:rPr lang="tr-TR" sz="1400" b="0" i="0" u="none" strike="noStrike" kern="1200" baseline="0" dirty="0">
                          <a:solidFill>
                            <a:schemeClr val="dk1"/>
                          </a:solidFill>
                          <a:latin typeface="+mn-lt"/>
                          <a:ea typeface="+mn-ea"/>
                          <a:cs typeface="+mn-cs"/>
                        </a:rPr>
                        <a:t>Sesi, cümle içinde dik temel harflerle yazar.</a:t>
                      </a:r>
                      <a:endParaRPr lang="tr-TR" sz="1400" dirty="0"/>
                    </a:p>
                  </a:txBody>
                  <a:tcPr/>
                </a:tc>
                <a:extLst>
                  <a:ext uri="{0D108BD9-81ED-4DB2-BD59-A6C34878D82A}">
                    <a16:rowId xmlns:a16="http://schemas.microsoft.com/office/drawing/2014/main" xmlns="" val="1057921100"/>
                  </a:ext>
                </a:extLst>
              </a:tr>
              <a:tr h="338165">
                <a:tc vMerge="1">
                  <a:txBody>
                    <a:bodyPr/>
                    <a:lstStyle/>
                    <a:p>
                      <a:pPr algn="ctr"/>
                      <a:endParaRPr lang="tr-TR" sz="4800" dirty="0"/>
                    </a:p>
                  </a:txBody>
                  <a:tcPr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tr-TR" sz="2800" dirty="0"/>
                    </a:p>
                  </a:txBody>
                  <a:tcPr vert="vert270" anchor="ctr"/>
                </a:tc>
                <a:tc>
                  <a:txBody>
                    <a:bodyPr/>
                    <a:lstStyle/>
                    <a:p>
                      <a:pPr algn="ctr"/>
                      <a:r>
                        <a:rPr lang="tr-TR" sz="1400" dirty="0"/>
                        <a:t>Düzenli yazar.</a:t>
                      </a:r>
                    </a:p>
                  </a:txBody>
                  <a:tcPr>
                    <a:solidFill>
                      <a:schemeClr val="accent3">
                        <a:lumMod val="75000"/>
                      </a:schemeClr>
                    </a:solidFill>
                  </a:tcPr>
                </a:tc>
                <a:extLst>
                  <a:ext uri="{0D108BD9-81ED-4DB2-BD59-A6C34878D82A}">
                    <a16:rowId xmlns:a16="http://schemas.microsoft.com/office/drawing/2014/main" xmlns="" val="3696709957"/>
                  </a:ext>
                </a:extLst>
              </a:tr>
              <a:tr h="682072">
                <a:tc vMerge="1">
                  <a:txBody>
                    <a:bodyPr/>
                    <a:lstStyle/>
                    <a:p>
                      <a:pPr algn="ctr"/>
                      <a:endParaRPr lang="tr-TR" sz="4800" dirty="0"/>
                    </a:p>
                  </a:txBody>
                  <a:tcPr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tr-TR" sz="2800" dirty="0"/>
                    </a:p>
                  </a:txBody>
                  <a:tcPr vert="vert270" anchor="ctr">
                    <a:lnB w="12700" cap="flat" cmpd="sng" algn="ctr">
                      <a:solidFill>
                        <a:schemeClr val="tx1"/>
                      </a:solidFill>
                      <a:prstDash val="solid"/>
                      <a:round/>
                      <a:headEnd type="none" w="med" len="med"/>
                      <a:tailEnd type="none" w="med" len="med"/>
                    </a:lnB>
                  </a:tcPr>
                </a:tc>
                <a:tc>
                  <a:txBody>
                    <a:bodyPr/>
                    <a:lstStyle/>
                    <a:p>
                      <a:pPr algn="ctr"/>
                      <a:r>
                        <a:rPr lang="tr-TR" sz="1400" dirty="0"/>
                        <a:t>Tanıtılan sesin bulunduğu cümle ve metin hakkında sorulara cevap verir.</a:t>
                      </a:r>
                    </a:p>
                  </a:txBody>
                  <a:tcPr>
                    <a:solidFill>
                      <a:schemeClr val="accent3">
                        <a:lumMod val="75000"/>
                      </a:schemeClr>
                    </a:solidFill>
                  </a:tcPr>
                </a:tc>
                <a:extLst>
                  <a:ext uri="{0D108BD9-81ED-4DB2-BD59-A6C34878D82A}">
                    <a16:rowId xmlns:a16="http://schemas.microsoft.com/office/drawing/2014/main" xmlns="" val="714390347"/>
                  </a:ext>
                </a:extLst>
              </a:tr>
            </a:tbl>
          </a:graphicData>
        </a:graphic>
      </p:graphicFrame>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40552239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A7B76570-283B-6AE3-FE32-64450C456580}"/>
              </a:ext>
            </a:extLst>
          </p:cNvPr>
          <p:cNvSpPr txBox="1"/>
          <p:nvPr/>
        </p:nvSpPr>
        <p:spPr>
          <a:xfrm>
            <a:off x="1129307" y="1628506"/>
            <a:ext cx="6093618" cy="369332"/>
          </a:xfrm>
          <a:prstGeom prst="rect">
            <a:avLst/>
          </a:prstGeom>
          <a:noFill/>
        </p:spPr>
        <p:txBody>
          <a:bodyPr wrap="square">
            <a:spAutoFit/>
          </a:bodyPr>
          <a:lstStyle/>
          <a:p>
            <a:r>
              <a:rPr lang="tr-TR" sz="1800" b="1" i="0" u="none" strike="noStrike" baseline="0" dirty="0">
                <a:latin typeface="TimesNewRomanPS-BoldMT"/>
              </a:rPr>
              <a:t>2. Öğretim öncesi (ön) değerlendirme</a:t>
            </a:r>
            <a:endParaRPr lang="tr-TR" dirty="0"/>
          </a:p>
        </p:txBody>
      </p:sp>
      <p:sp>
        <p:nvSpPr>
          <p:cNvPr id="4" name="Metin kutusu 3">
            <a:extLst>
              <a:ext uri="{FF2B5EF4-FFF2-40B4-BE49-F238E27FC236}">
                <a16:creationId xmlns:a16="http://schemas.microsoft.com/office/drawing/2014/main" xmlns="" id="{29146C2F-A2EB-286E-BEAC-BB11BC028504}"/>
              </a:ext>
            </a:extLst>
          </p:cNvPr>
          <p:cNvSpPr txBox="1"/>
          <p:nvPr/>
        </p:nvSpPr>
        <p:spPr>
          <a:xfrm>
            <a:off x="1129307" y="1997838"/>
            <a:ext cx="9933386" cy="3970318"/>
          </a:xfrm>
          <a:prstGeom prst="rect">
            <a:avLst/>
          </a:prstGeom>
          <a:noFill/>
        </p:spPr>
        <p:txBody>
          <a:bodyPr wrap="square">
            <a:spAutoFit/>
          </a:bodyPr>
          <a:lstStyle/>
          <a:p>
            <a:pPr algn="just"/>
            <a:r>
              <a:rPr lang="tr-TR" sz="1800" b="0" i="0" u="none" strike="noStrike" baseline="0" dirty="0">
                <a:latin typeface="Akrobat-Regular"/>
              </a:rPr>
              <a:t>Öğretim öncesi (ön) değerlendirme; kaba değerlendirme sonucunda bireyin </a:t>
            </a:r>
            <a:r>
              <a:rPr lang="tr-TR" sz="1800" b="0" i="0" u="none" strike="noStrike" baseline="0" dirty="0" err="1">
                <a:latin typeface="Akrobat-Regular"/>
              </a:rPr>
              <a:t>BEP’ine</a:t>
            </a:r>
            <a:r>
              <a:rPr lang="tr-TR" sz="1800" b="0" i="0" u="none" strike="noStrike" baseline="0" dirty="0">
                <a:latin typeface="Akrobat-Regular"/>
              </a:rPr>
              <a:t> seçilen hedef ve hedef davranışlara ilişkin öğretimine başlamadan önce, bireyin hangi basamakta (düzeyde) olduğunu belirlemek amacı ile yapılacak olan ayrıntılı değerlendirmedir. Öğretim öncesi değerlendirmelerde her birey için birebir uygulamalar yürütülerek veriler toplanır.</a:t>
            </a:r>
          </a:p>
          <a:p>
            <a:pPr algn="just"/>
            <a:endParaRPr lang="tr-TR" sz="1800" b="0" i="0" u="none" strike="noStrike" baseline="0" dirty="0">
              <a:latin typeface="Akrobat-Regular"/>
            </a:endParaRPr>
          </a:p>
          <a:p>
            <a:pPr algn="just"/>
            <a:r>
              <a:rPr lang="tr-TR" sz="1800" b="0" i="0" u="none" strike="noStrike" baseline="0" dirty="0">
                <a:latin typeface="Akrobat-Regular"/>
              </a:rPr>
              <a:t>Bu aşamada:</a:t>
            </a:r>
          </a:p>
          <a:p>
            <a:pPr algn="just"/>
            <a:endParaRPr lang="tr-TR" sz="1800" b="0" i="0" u="none" strike="noStrike" baseline="0" dirty="0">
              <a:latin typeface="Akrobat-Regular"/>
            </a:endParaRPr>
          </a:p>
          <a:p>
            <a:pPr algn="just"/>
            <a:r>
              <a:rPr lang="tr-TR" sz="1800" b="0" i="0" u="none" strike="noStrike" baseline="0" dirty="0">
                <a:latin typeface="Akrobat-Regular"/>
              </a:rPr>
              <a:t>• </a:t>
            </a:r>
            <a:r>
              <a:rPr lang="tr-TR" sz="1800" b="1" i="1" u="none" strike="noStrike" baseline="0" dirty="0">
                <a:latin typeface="Akrobat-Regular"/>
              </a:rPr>
              <a:t>Ölçüt Bağımlı Test (ÖBT), (bk. örnek form Ek 1),</a:t>
            </a:r>
          </a:p>
          <a:p>
            <a:pPr algn="just"/>
            <a:endParaRPr lang="tr-TR" sz="1800" b="0" i="0" u="none" strike="noStrike" baseline="0" dirty="0">
              <a:latin typeface="Akrobat-Regular"/>
            </a:endParaRPr>
          </a:p>
          <a:p>
            <a:pPr algn="just"/>
            <a:r>
              <a:rPr lang="tr-TR" sz="1800" b="0" i="0" u="none" strike="noStrike" baseline="0" dirty="0">
                <a:latin typeface="Akrobat-Regular"/>
              </a:rPr>
              <a:t>• </a:t>
            </a:r>
            <a:r>
              <a:rPr lang="tr-TR" sz="1800" b="1" i="1" strike="noStrike" baseline="0" dirty="0">
                <a:latin typeface="Akrobat-Regular"/>
              </a:rPr>
              <a:t>Küçük basamaklara ayrılmış becerilerin bulunduğu Kontrol Listesi (bk. örnek form Ek 2),</a:t>
            </a:r>
          </a:p>
          <a:p>
            <a:pPr algn="just"/>
            <a:endParaRPr lang="tr-TR" sz="1800" b="0" i="0" u="none" strike="noStrike" baseline="0" dirty="0">
              <a:latin typeface="Akrobat-Regular"/>
            </a:endParaRPr>
          </a:p>
          <a:p>
            <a:pPr algn="just"/>
            <a:r>
              <a:rPr lang="tr-TR" sz="1800" b="0" i="0" u="none" strike="noStrike" baseline="0" dirty="0">
                <a:latin typeface="Akrobat-Regular"/>
              </a:rPr>
              <a:t>• </a:t>
            </a:r>
            <a:r>
              <a:rPr lang="tr-TR" sz="1800" b="1" i="1" u="none" strike="noStrike" baseline="0" dirty="0">
                <a:latin typeface="Akrobat-Regular"/>
              </a:rPr>
              <a:t>Dereceli Puanlama Anahtarı (bk. örnek form Ek 3) kullanılabilir.</a:t>
            </a:r>
          </a:p>
          <a:p>
            <a:pPr algn="just"/>
            <a:endParaRPr lang="tr-TR" sz="1800" b="0" i="0" u="none" strike="noStrike" baseline="0" dirty="0">
              <a:latin typeface="Akrobat-Regular"/>
            </a:endParaRPr>
          </a:p>
          <a:p>
            <a:pPr algn="just"/>
            <a:r>
              <a:rPr lang="tr-TR" sz="1800" b="0" i="0" u="none" strike="noStrike" baseline="0" dirty="0">
                <a:latin typeface="Akrobat-Regular"/>
              </a:rPr>
              <a:t>Kullanılan ölçme araçlarından elde edilen </a:t>
            </a:r>
            <a:r>
              <a:rPr lang="tr-TR" sz="1800" b="1" i="1" u="none" strike="noStrike" baseline="0" dirty="0">
                <a:latin typeface="Akrobat-Bold"/>
              </a:rPr>
              <a:t>veriler Performans Kayıt </a:t>
            </a:r>
            <a:r>
              <a:rPr lang="tr-TR" sz="1800" b="1" i="1" u="none" strike="noStrike" baseline="0" dirty="0" err="1">
                <a:latin typeface="Akrobat-Bold"/>
              </a:rPr>
              <a:t>Formu’na</a:t>
            </a:r>
            <a:r>
              <a:rPr lang="tr-TR" sz="1800" b="1" i="1" u="none" strike="noStrike" baseline="0" dirty="0">
                <a:latin typeface="Akrobat-Bold"/>
              </a:rPr>
              <a:t> kaydedilmelidir. (Ek 4)</a:t>
            </a:r>
            <a:endParaRPr lang="tr-TR" i="1" dirty="0"/>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51613470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2B6DB640-E6A1-70FC-F0FD-0FE5B9877ACD}"/>
              </a:ext>
            </a:extLst>
          </p:cNvPr>
          <p:cNvSpPr txBox="1"/>
          <p:nvPr/>
        </p:nvSpPr>
        <p:spPr>
          <a:xfrm>
            <a:off x="1189435" y="1529834"/>
            <a:ext cx="6093618" cy="369332"/>
          </a:xfrm>
          <a:prstGeom prst="rect">
            <a:avLst/>
          </a:prstGeom>
          <a:noFill/>
        </p:spPr>
        <p:txBody>
          <a:bodyPr wrap="square">
            <a:spAutoFit/>
          </a:bodyPr>
          <a:lstStyle/>
          <a:p>
            <a:r>
              <a:rPr lang="tr-TR" sz="1800" b="1" i="0" u="none" strike="noStrike" baseline="0" dirty="0">
                <a:latin typeface="TimesNewRomanPS-BoldMT"/>
              </a:rPr>
              <a:t>3. </a:t>
            </a:r>
            <a:r>
              <a:rPr lang="tr-TR" b="1" dirty="0">
                <a:latin typeface="TimesNewRomanPS-BoldMT"/>
              </a:rPr>
              <a:t>Öğretim sonu (son) değerlendirme ve gelişimi izleme</a:t>
            </a:r>
            <a:endParaRPr lang="tr-TR" dirty="0"/>
          </a:p>
        </p:txBody>
      </p:sp>
      <p:sp>
        <p:nvSpPr>
          <p:cNvPr id="6" name="Metin kutusu 5">
            <a:extLst>
              <a:ext uri="{FF2B5EF4-FFF2-40B4-BE49-F238E27FC236}">
                <a16:creationId xmlns:a16="http://schemas.microsoft.com/office/drawing/2014/main" xmlns="" id="{17AD00B0-48B4-D469-71F8-B492614E7E89}"/>
              </a:ext>
            </a:extLst>
          </p:cNvPr>
          <p:cNvSpPr txBox="1"/>
          <p:nvPr/>
        </p:nvSpPr>
        <p:spPr>
          <a:xfrm>
            <a:off x="1189435" y="1899166"/>
            <a:ext cx="10154840" cy="1200329"/>
          </a:xfrm>
          <a:prstGeom prst="rect">
            <a:avLst/>
          </a:prstGeom>
          <a:noFill/>
        </p:spPr>
        <p:txBody>
          <a:bodyPr wrap="square">
            <a:spAutoFit/>
          </a:bodyPr>
          <a:lstStyle/>
          <a:p>
            <a:pPr algn="just"/>
            <a:r>
              <a:rPr lang="tr-TR" sz="1800" b="0" i="0" u="none" strike="noStrike" baseline="0" dirty="0">
                <a:latin typeface="Akrobat-Regular"/>
              </a:rPr>
              <a:t>Öğretim sonu değerlendirme, ilgili hedef davranışlarının öğretimi tamamlandıktan sonra bireyin davranışı ne derece kazandığını veya kavradığını görmek amacıyla yapılan değerlendirmedir. Bu aşamada öğretim öncesinde</a:t>
            </a:r>
            <a:r>
              <a:rPr lang="tr-TR" dirty="0">
                <a:latin typeface="Akrobat-Regular"/>
              </a:rPr>
              <a:t> </a:t>
            </a:r>
            <a:r>
              <a:rPr lang="tr-TR" sz="1800" b="0" i="0" u="none" strike="noStrike" baseline="0" dirty="0">
                <a:latin typeface="Akrobat-Regular"/>
              </a:rPr>
              <a:t>ayrıntılı değerlendirme araçları kullanılmalıdır. Ölçme araçlarından öğretim sonunda elde edilen veriler tekrar </a:t>
            </a:r>
            <a:r>
              <a:rPr lang="tr-TR" sz="1800" b="1" i="0" u="none" strike="noStrike" baseline="0" dirty="0">
                <a:latin typeface="Akrobat-Bold"/>
              </a:rPr>
              <a:t>Performans Kayıt </a:t>
            </a:r>
            <a:r>
              <a:rPr lang="tr-TR" sz="1800" b="1" i="0" u="none" strike="noStrike" baseline="0" dirty="0" err="1">
                <a:latin typeface="Akrobat-Bold"/>
              </a:rPr>
              <a:t>Formu’na</a:t>
            </a:r>
            <a:r>
              <a:rPr lang="tr-TR" sz="1800" b="1" i="0" u="none" strike="noStrike" baseline="0" dirty="0">
                <a:latin typeface="Akrobat-Bold"/>
              </a:rPr>
              <a:t> (Ek 4) </a:t>
            </a:r>
            <a:r>
              <a:rPr lang="tr-TR" sz="1800" b="0" i="0" u="none" strike="noStrike" baseline="0" dirty="0">
                <a:latin typeface="Akrobat-Regular"/>
              </a:rPr>
              <a:t>işaretlenmelidir.</a:t>
            </a:r>
            <a:endParaRPr lang="tr-TR" dirty="0"/>
          </a:p>
        </p:txBody>
      </p:sp>
      <p:sp>
        <p:nvSpPr>
          <p:cNvPr id="8" name="Metin kutusu 7">
            <a:extLst>
              <a:ext uri="{FF2B5EF4-FFF2-40B4-BE49-F238E27FC236}">
                <a16:creationId xmlns:a16="http://schemas.microsoft.com/office/drawing/2014/main" xmlns="" id="{EB7A5FB9-9943-F36D-6258-D2C87EC110B9}"/>
              </a:ext>
            </a:extLst>
          </p:cNvPr>
          <p:cNvSpPr txBox="1"/>
          <p:nvPr/>
        </p:nvSpPr>
        <p:spPr>
          <a:xfrm>
            <a:off x="1189435" y="3099495"/>
            <a:ext cx="10154840" cy="2585323"/>
          </a:xfrm>
          <a:prstGeom prst="rect">
            <a:avLst/>
          </a:prstGeom>
          <a:noFill/>
        </p:spPr>
        <p:txBody>
          <a:bodyPr wrap="square">
            <a:spAutoFit/>
          </a:bodyPr>
          <a:lstStyle/>
          <a:p>
            <a:pPr algn="just"/>
            <a:r>
              <a:rPr lang="tr-TR" sz="1800" b="0" i="0" u="none" strike="noStrike" baseline="0" dirty="0">
                <a:latin typeface="Akrobat-Regular"/>
              </a:rPr>
              <a:t>Bireylere öğretim süreci içerisinde, ilgili hedef davranışlar kazandırılmaya çalışılırken, öğretim ile birlikte ölçme ve değerlendirme uygulamalarının da birlikte yürütülmesi öğretimin etkililiği ve verimliliği açısından önem arz etmektedir. Bu nedenle bireyin gelişimini izlemeye yönelik öğretim sırasında ve oturumların sonunda değerlendirmeler yapılarak değerlendirme sonuçları grafiğe ya da kayıt çizelgelerine kaydedilmelidir. Ayrıca bireyin ürünlerine bakılarak bireyin ilerlemesi izlenmeli ve beklenen tepkiler istenen düzeyde değilse kullanılan yöntemde, araç gereçte, ortamda, alıştırma sayısında vb. gerekli </a:t>
            </a:r>
            <a:r>
              <a:rPr lang="tr-TR" sz="1800" b="0" i="0" u="none" strike="noStrike" baseline="0" dirty="0" err="1">
                <a:latin typeface="Akrobat-Regular"/>
              </a:rPr>
              <a:t>öğretimsel</a:t>
            </a:r>
            <a:r>
              <a:rPr lang="tr-TR" sz="1800" b="0" i="0" u="none" strike="noStrike" baseline="0" dirty="0">
                <a:latin typeface="Akrobat-Regular"/>
              </a:rPr>
              <a:t> düzenlemeler yapılmalıdır. Ayrıca kayıt çizelgeleri, grafikler, birey ürünleri (çalışma yaprakları, ödevler vb.) dönem içerisinde belirli aralıklarla incelenerek öğretimin etkililiği ve verimliliği değerlendirilmelidir. Bunun sonucunda bireyin </a:t>
            </a:r>
            <a:r>
              <a:rPr lang="tr-TR" sz="1800" b="0" i="0" u="none" strike="noStrike" baseline="0" dirty="0" err="1">
                <a:latin typeface="Akrobat-Regular"/>
              </a:rPr>
              <a:t>portfolyosu</a:t>
            </a:r>
            <a:r>
              <a:rPr lang="tr-TR" sz="1800" b="0" i="0" u="none" strike="noStrike" baseline="0" dirty="0">
                <a:latin typeface="Akrobat-Regular"/>
              </a:rPr>
              <a:t> oluşturulmalıdır.</a:t>
            </a:r>
            <a:endParaRPr lang="tr-TR" dirty="0"/>
          </a:p>
        </p:txBody>
      </p:sp>
      <p:sp>
        <p:nvSpPr>
          <p:cNvPr id="3" name="Altbilgi Yer Tutucusu 2"/>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707927783"/>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4DCF8702-D29A-5A54-A279-B7A1E2D937A2}"/>
              </a:ext>
            </a:extLst>
          </p:cNvPr>
          <p:cNvSpPr txBox="1"/>
          <p:nvPr/>
        </p:nvSpPr>
        <p:spPr>
          <a:xfrm>
            <a:off x="1528763" y="2374583"/>
            <a:ext cx="9544050" cy="2585323"/>
          </a:xfrm>
          <a:prstGeom prst="rect">
            <a:avLst/>
          </a:prstGeom>
          <a:noFill/>
        </p:spPr>
        <p:txBody>
          <a:bodyPr wrap="square" rtlCol="0">
            <a:spAutoFit/>
          </a:bodyPr>
          <a:lstStyle/>
          <a:p>
            <a:pPr algn="just"/>
            <a:r>
              <a:rPr lang="tr-TR" dirty="0"/>
              <a:t>1997 yılında çıkan 573 sayılı Özel Eğitim Hakkında Kanun Hükmünde Kararname’nin</a:t>
            </a:r>
          </a:p>
          <a:p>
            <a:pPr algn="just"/>
            <a:r>
              <a:rPr lang="tr-TR" dirty="0"/>
              <a:t>14. maddesinde; </a:t>
            </a:r>
            <a:r>
              <a:rPr lang="tr-TR" b="1" i="1" dirty="0"/>
              <a:t>“Özel eğitim gerektiren bireylere, her tür ve kademedeki eğitim ortamlarında devam ettiği eğitim programlarının amaçlarını gerçekleştirmek üzere özel eğitim desteği verilir. Bu amaçla bireysel ve grupla eğitim imkânları sağlanır. Herhangi bir eğitim kurumuna devam edecek durumda olmayan zorunlu eğitim çağındaki özel eğitim gerektiren bireylere yetersizlikten etkilenme düzeyine bakılmaksızın temel yaşam becerilerini geliştirme ve öğrenme ihtiyaçlarını karşılamaya yönelik eğitim programları uygulanır.” </a:t>
            </a:r>
            <a:r>
              <a:rPr lang="tr-TR" dirty="0"/>
              <a:t>hükmü yer almaktadır. Bu madde ile destek eğitim hizmetlerinin temeli atılmıştır.</a:t>
            </a:r>
          </a:p>
        </p:txBody>
      </p:sp>
      <p:sp>
        <p:nvSpPr>
          <p:cNvPr id="3" name="Metin kutusu 2">
            <a:extLst>
              <a:ext uri="{FF2B5EF4-FFF2-40B4-BE49-F238E27FC236}">
                <a16:creationId xmlns:a16="http://schemas.microsoft.com/office/drawing/2014/main" xmlns="" id="{A3B0D06F-E699-0FBC-49BB-004172CA9DE4}"/>
              </a:ext>
            </a:extLst>
          </p:cNvPr>
          <p:cNvSpPr txBox="1"/>
          <p:nvPr/>
        </p:nvSpPr>
        <p:spPr>
          <a:xfrm>
            <a:off x="1528763" y="1528763"/>
            <a:ext cx="8529637" cy="584775"/>
          </a:xfrm>
          <a:prstGeom prst="rect">
            <a:avLst/>
          </a:prstGeom>
          <a:noFill/>
        </p:spPr>
        <p:txBody>
          <a:bodyPr wrap="square" rtlCol="0">
            <a:spAutoFit/>
          </a:bodyPr>
          <a:lstStyle/>
          <a:p>
            <a:r>
              <a:rPr lang="tr-TR" sz="3200" dirty="0"/>
              <a:t>DESTEK EĞİTİM PROGRAMLARININ TANIMI</a:t>
            </a:r>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82460572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91B79075-A961-EAEC-7855-2BBEECDFE31C}"/>
              </a:ext>
            </a:extLst>
          </p:cNvPr>
          <p:cNvSpPr txBox="1"/>
          <p:nvPr/>
        </p:nvSpPr>
        <p:spPr>
          <a:xfrm>
            <a:off x="1232298" y="1515546"/>
            <a:ext cx="6093618" cy="369332"/>
          </a:xfrm>
          <a:prstGeom prst="rect">
            <a:avLst/>
          </a:prstGeom>
          <a:noFill/>
        </p:spPr>
        <p:txBody>
          <a:bodyPr wrap="square">
            <a:spAutoFit/>
          </a:bodyPr>
          <a:lstStyle/>
          <a:p>
            <a:r>
              <a:rPr lang="tr-TR" sz="1800" b="1" i="0" u="none" strike="noStrike" baseline="0" dirty="0">
                <a:latin typeface="TimesNewRomanPS-BoldMT"/>
              </a:rPr>
              <a:t>3.1. </a:t>
            </a:r>
            <a:r>
              <a:rPr lang="tr-TR" b="1" dirty="0" err="1">
                <a:latin typeface="TimesNewRomanPS-BoldMT"/>
              </a:rPr>
              <a:t>Portfolyo</a:t>
            </a:r>
            <a:endParaRPr lang="tr-TR" dirty="0"/>
          </a:p>
        </p:txBody>
      </p:sp>
      <p:sp>
        <p:nvSpPr>
          <p:cNvPr id="4" name="Metin kutusu 3">
            <a:extLst>
              <a:ext uri="{FF2B5EF4-FFF2-40B4-BE49-F238E27FC236}">
                <a16:creationId xmlns:a16="http://schemas.microsoft.com/office/drawing/2014/main" xmlns="" id="{3DB258A3-67AC-4CBB-260A-C0DFDA63DD63}"/>
              </a:ext>
            </a:extLst>
          </p:cNvPr>
          <p:cNvSpPr txBox="1"/>
          <p:nvPr/>
        </p:nvSpPr>
        <p:spPr>
          <a:xfrm>
            <a:off x="1232298" y="1884878"/>
            <a:ext cx="9611915" cy="4524315"/>
          </a:xfrm>
          <a:prstGeom prst="rect">
            <a:avLst/>
          </a:prstGeom>
          <a:noFill/>
        </p:spPr>
        <p:txBody>
          <a:bodyPr wrap="square">
            <a:spAutoFit/>
          </a:bodyPr>
          <a:lstStyle/>
          <a:p>
            <a:pPr algn="just"/>
            <a:r>
              <a:rPr lang="tr-TR" sz="1800" b="0" i="0" u="none" strike="noStrike" baseline="0" dirty="0" err="1">
                <a:latin typeface="Akrobat-Regular"/>
              </a:rPr>
              <a:t>Portfolyo</a:t>
            </a:r>
            <a:r>
              <a:rPr lang="tr-TR" sz="1800" b="0" i="0" u="none" strike="noStrike" baseline="0" dirty="0">
                <a:latin typeface="Akrobat-Regular"/>
              </a:rPr>
              <a:t> bir bireysel gelişim dosyasıdır. Bir yıl boyunca birey performans kayıtlarının ve çalışmalarının bir amaç doğrultusunda planlı ve düzenli bir şekilde tutulduğu, çalışmalardan örneklerin bulunduğu, bireyin nasıl bir gelişim içinde olduğunun rahatça izlenebildiği bir değerlendirme türüdür. </a:t>
            </a:r>
            <a:r>
              <a:rPr lang="tr-TR" sz="1800" b="0" i="0" u="none" strike="noStrike" baseline="0" dirty="0" err="1">
                <a:latin typeface="Akrobat-Regular"/>
              </a:rPr>
              <a:t>Portfolyolarla</a:t>
            </a:r>
            <a:r>
              <a:rPr lang="tr-TR" sz="1800" b="0" i="0" u="none" strike="noStrike" baseline="0" dirty="0">
                <a:latin typeface="Akrobat-Regular"/>
              </a:rPr>
              <a:t> yapılan değerlendirmenin</a:t>
            </a:r>
            <a:r>
              <a:rPr lang="tr-TR" dirty="0">
                <a:latin typeface="Akrobat-Regular"/>
              </a:rPr>
              <a:t> </a:t>
            </a:r>
            <a:r>
              <a:rPr lang="tr-TR" sz="1800" b="0" i="0" u="none" strike="noStrike" baseline="0" dirty="0">
                <a:latin typeface="Akrobat-Regular"/>
              </a:rPr>
              <a:t>temel amacı, bireyin öğrenme sürecini ve sonucunu birlikte değerlendirerek bireyin nasıl bir gelişim izlediğini belirlemektir. Bireyin yaptığı çalışmaların sistematik olarak toplanması sonucu oluşturulan bireysel gelişim dosyaları; bireyin farklı yeteneklerini ve yetenek düzeylerini, güçlü olduğu yönlerini, başarılarını ve bir süreç içindeki gelişimini bütünüyle değerlendirme imkânı vermektedir.</a:t>
            </a:r>
          </a:p>
          <a:p>
            <a:pPr algn="just"/>
            <a:endParaRPr lang="tr-TR" sz="1800" b="0" i="0" u="none" strike="noStrike" baseline="0" dirty="0">
              <a:latin typeface="Akrobat-Regular"/>
            </a:endParaRPr>
          </a:p>
          <a:p>
            <a:pPr algn="just"/>
            <a:r>
              <a:rPr lang="tr-TR" sz="1800" b="0" i="0" u="none" strike="noStrike" baseline="0" dirty="0">
                <a:latin typeface="Akrobat-Regular"/>
              </a:rPr>
              <a:t>Bu bağlamda bireylerin </a:t>
            </a:r>
            <a:r>
              <a:rPr lang="tr-TR" sz="1800" b="0" i="0" u="none" strike="noStrike" baseline="0" dirty="0" err="1">
                <a:latin typeface="Akrobat-Regular"/>
              </a:rPr>
              <a:t>portfolyoları</a:t>
            </a:r>
            <a:r>
              <a:rPr lang="tr-TR" sz="1800" b="0" i="0" u="none" strike="noStrike" baseline="0" dirty="0">
                <a:latin typeface="Akrobat-Regular"/>
              </a:rPr>
              <a:t>; değerlendirme sürecinde elde edilen grafikleri, kayıt formlarını, videoları, ses kayıtlarını ve bireyin en güçlü olduğu farklı becerileri gösteren ürünleri içermelidir. </a:t>
            </a:r>
            <a:r>
              <a:rPr lang="tr-TR" sz="1800" b="0" i="0" u="none" strike="noStrike" baseline="0" dirty="0" err="1">
                <a:latin typeface="Akrobat-Regular"/>
              </a:rPr>
              <a:t>Portfolyo</a:t>
            </a:r>
            <a:r>
              <a:rPr lang="tr-TR" sz="1800" b="0" i="0" u="none" strike="noStrike" baseline="0" dirty="0">
                <a:latin typeface="Akrobat-Regular"/>
              </a:rPr>
              <a:t> uygulamalarında </a:t>
            </a:r>
            <a:r>
              <a:rPr lang="tr-TR" sz="1800" b="1" i="1" u="none" strike="noStrike" baseline="0" dirty="0">
                <a:latin typeface="Akrobat-Regular"/>
              </a:rPr>
              <a:t>bireyin ürünlerinin, bireyselleştirilmiş eğitim programının, BEP Gelişimi İzleme Özet Formunun (Ek 5), ölçü aracı örneklerinin, performans kayıt formlarının, kayıt çizelgelerinin ve bireyin çalışmalarını gösteren video ve ses kayıt örneklerinin</a:t>
            </a:r>
            <a:r>
              <a:rPr lang="tr-TR" sz="1800" b="0" i="0" u="none" strike="noStrike" baseline="0" dirty="0">
                <a:latin typeface="Akrobat-Regular"/>
              </a:rPr>
              <a:t> tutulması sürecin daha iyi izlenmesine imkân tanıyacaktır. Bu tür </a:t>
            </a:r>
            <a:r>
              <a:rPr lang="tr-TR" sz="1800" b="0" i="0" u="none" strike="noStrike" baseline="0" dirty="0" err="1">
                <a:latin typeface="Akrobat-Regular"/>
              </a:rPr>
              <a:t>portfolyoları</a:t>
            </a:r>
            <a:r>
              <a:rPr lang="tr-TR" dirty="0">
                <a:latin typeface="Akrobat-Regular"/>
              </a:rPr>
              <a:t> </a:t>
            </a:r>
            <a:r>
              <a:rPr lang="tr-TR" sz="1800" b="0" i="0" u="none" strike="noStrike" baseline="0" dirty="0">
                <a:latin typeface="Akrobat-Regular"/>
              </a:rPr>
              <a:t>değerlendirmede bütüncül (</a:t>
            </a:r>
            <a:r>
              <a:rPr lang="tr-TR" sz="1800" b="0" i="0" u="none" strike="noStrike" baseline="0" dirty="0" err="1">
                <a:latin typeface="Akrobat-Regular"/>
              </a:rPr>
              <a:t>holistik</a:t>
            </a:r>
            <a:r>
              <a:rPr lang="tr-TR" sz="1800" b="0" i="0" u="none" strike="noStrike" baseline="0" dirty="0">
                <a:latin typeface="Akrobat-Regular"/>
              </a:rPr>
              <a:t>) bir yaklaşım benimsenir.</a:t>
            </a:r>
            <a:endParaRPr lang="tr-TR" dirty="0"/>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9317420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EE758741-6120-A0F9-8AB6-683585994D23}"/>
              </a:ext>
            </a:extLst>
          </p:cNvPr>
          <p:cNvSpPr txBox="1"/>
          <p:nvPr/>
        </p:nvSpPr>
        <p:spPr>
          <a:xfrm>
            <a:off x="1232298" y="1415533"/>
            <a:ext cx="6093618" cy="369332"/>
          </a:xfrm>
          <a:prstGeom prst="rect">
            <a:avLst/>
          </a:prstGeom>
          <a:noFill/>
        </p:spPr>
        <p:txBody>
          <a:bodyPr wrap="square">
            <a:spAutoFit/>
          </a:bodyPr>
          <a:lstStyle/>
          <a:p>
            <a:r>
              <a:rPr lang="tr-TR" sz="1800" b="1" i="0" u="none" strike="noStrike" baseline="0" dirty="0">
                <a:latin typeface="TimesNewRomanPS-BoldMT"/>
              </a:rPr>
              <a:t>4. Yıl sonu değerlendirmesi</a:t>
            </a:r>
            <a:endParaRPr lang="tr-TR" dirty="0"/>
          </a:p>
        </p:txBody>
      </p:sp>
      <p:sp>
        <p:nvSpPr>
          <p:cNvPr id="4" name="Metin kutusu 3">
            <a:extLst>
              <a:ext uri="{FF2B5EF4-FFF2-40B4-BE49-F238E27FC236}">
                <a16:creationId xmlns:a16="http://schemas.microsoft.com/office/drawing/2014/main" xmlns="" id="{65C1C2ED-1AE9-312E-6E2F-D88A123680CC}"/>
              </a:ext>
            </a:extLst>
          </p:cNvPr>
          <p:cNvSpPr txBox="1"/>
          <p:nvPr/>
        </p:nvSpPr>
        <p:spPr>
          <a:xfrm>
            <a:off x="1232298" y="1784865"/>
            <a:ext cx="9727404" cy="3693319"/>
          </a:xfrm>
          <a:prstGeom prst="rect">
            <a:avLst/>
          </a:prstGeom>
          <a:noFill/>
        </p:spPr>
        <p:txBody>
          <a:bodyPr wrap="square">
            <a:spAutoFit/>
          </a:bodyPr>
          <a:lstStyle/>
          <a:p>
            <a:pPr algn="l"/>
            <a:r>
              <a:rPr lang="tr-TR" sz="1800" b="0" i="0" u="none" strike="noStrike" baseline="0" dirty="0">
                <a:latin typeface="Akrobat-Regular"/>
              </a:rPr>
              <a:t>Bu değerlendirmede izlenecek basamaklar aşağıda belirtilmiştir:</a:t>
            </a:r>
          </a:p>
          <a:p>
            <a:pPr algn="l"/>
            <a:endParaRPr lang="tr-TR" sz="1800" b="0" i="0" u="none" strike="noStrike" baseline="0" dirty="0">
              <a:latin typeface="Akrobat-Regular"/>
            </a:endParaRPr>
          </a:p>
          <a:p>
            <a:pPr marL="285750" indent="-285750" algn="l">
              <a:buFont typeface="Arial" panose="020B0604020202020204" pitchFamily="34" charset="0"/>
              <a:buChar char="•"/>
            </a:pPr>
            <a:r>
              <a:rPr lang="tr-TR" sz="1800" b="0" i="0" u="none" strike="noStrike" baseline="0" dirty="0">
                <a:latin typeface="Akrobat-Regular"/>
              </a:rPr>
              <a:t>Bireyin tüm performans göstergeleri (bireyin ürünleri, öğretmen gözlemleri, görüşmeler, kayıt çizelgeleri, grafikler, bireyin bir bölümdeki ya da modüldeki performansını gösteren Performans Kayıt Formu) bütüncül bir bakış açısıyla incelenir.</a:t>
            </a:r>
          </a:p>
          <a:p>
            <a:pPr marL="342900" indent="-342900" algn="l">
              <a:buAutoNum type="alphaLcParenR"/>
            </a:pPr>
            <a:endParaRPr lang="tr-TR" sz="1800" b="0" i="0" u="none" strike="noStrike" baseline="0" dirty="0">
              <a:latin typeface="Akrobat-Regular"/>
            </a:endParaRPr>
          </a:p>
          <a:p>
            <a:pPr marL="285750" indent="-285750" algn="l">
              <a:buFont typeface="Arial" panose="020B0604020202020204" pitchFamily="34" charset="0"/>
              <a:buChar char="•"/>
            </a:pPr>
            <a:r>
              <a:rPr lang="tr-TR" sz="1800" b="0" i="0" u="none" strike="noStrike" baseline="0" dirty="0">
                <a:latin typeface="Akrobat-Regular"/>
              </a:rPr>
              <a:t>Bu inceleme sonucunda bireylerin performansı </a:t>
            </a:r>
            <a:r>
              <a:rPr lang="tr-TR" sz="1800" b="1" i="1" u="none" strike="noStrike" baseline="0" dirty="0">
                <a:latin typeface="Akrobat-Regular"/>
              </a:rPr>
              <a:t>BEP Gelişimi İzleme Özet </a:t>
            </a:r>
            <a:r>
              <a:rPr lang="tr-TR" sz="1800" b="1" i="1" u="none" strike="noStrike" baseline="0" dirty="0" err="1">
                <a:latin typeface="Akrobat-Regular"/>
              </a:rPr>
              <a:t>Formu’na</a:t>
            </a:r>
            <a:r>
              <a:rPr lang="tr-TR" sz="1800" b="1" i="1" u="none" strike="noStrike" baseline="0" dirty="0">
                <a:latin typeface="Akrobat-Regular"/>
              </a:rPr>
              <a:t> (Ek 5) </a:t>
            </a:r>
            <a:r>
              <a:rPr lang="tr-TR" sz="1800" b="0" i="0" u="none" strike="noStrike" baseline="0" dirty="0">
                <a:latin typeface="Akrobat-Regular"/>
              </a:rPr>
              <a:t>geçirilir.</a:t>
            </a:r>
          </a:p>
          <a:p>
            <a:pPr algn="l"/>
            <a:endParaRPr lang="tr-TR" sz="1800" b="0" i="0" u="none" strike="noStrike" baseline="0" dirty="0">
              <a:latin typeface="Akrobat-Regular"/>
            </a:endParaRPr>
          </a:p>
          <a:p>
            <a:pPr marL="285750" indent="-285750" algn="l">
              <a:buFont typeface="Arial" panose="020B0604020202020204" pitchFamily="34" charset="0"/>
              <a:buChar char="•"/>
            </a:pPr>
            <a:r>
              <a:rPr lang="tr-TR" sz="1800" b="0" i="0" u="none" strike="noStrike" baseline="0" dirty="0" err="1">
                <a:latin typeface="Akrobat-Regular"/>
              </a:rPr>
              <a:t>Portfolyo</a:t>
            </a:r>
            <a:r>
              <a:rPr lang="tr-TR" sz="1800" b="0" i="0" u="none" strike="noStrike" baseline="0" dirty="0">
                <a:latin typeface="Akrobat-Regular"/>
              </a:rPr>
              <a:t> içeriği tamamlanır.</a:t>
            </a:r>
          </a:p>
          <a:p>
            <a:pPr algn="l"/>
            <a:endParaRPr lang="tr-TR" dirty="0">
              <a:latin typeface="Akrobat-Regular"/>
            </a:endParaRPr>
          </a:p>
          <a:p>
            <a:pPr marL="285750" indent="-285750" algn="l">
              <a:buFont typeface="Arial" panose="020B0604020202020204" pitchFamily="34" charset="0"/>
              <a:buChar char="•"/>
            </a:pPr>
            <a:r>
              <a:rPr lang="tr-TR" sz="1800" b="0" i="0" u="none" strike="noStrike" baseline="0" dirty="0" err="1">
                <a:latin typeface="Akrobat-Regular"/>
              </a:rPr>
              <a:t>Portfolyonun</a:t>
            </a:r>
            <a:r>
              <a:rPr lang="tr-TR" sz="1800" b="0" i="0" u="none" strike="noStrike" baseline="0" dirty="0">
                <a:latin typeface="Akrobat-Regular"/>
              </a:rPr>
              <a:t> içindekileri gösteren </a:t>
            </a:r>
            <a:r>
              <a:rPr lang="tr-TR" sz="1800" b="0" i="0" u="none" strike="noStrike" baseline="0" dirty="0" err="1">
                <a:latin typeface="Akrobat-Regular"/>
              </a:rPr>
              <a:t>Portfolyo</a:t>
            </a:r>
            <a:r>
              <a:rPr lang="tr-TR" sz="1800" b="0" i="0" u="none" strike="noStrike" baseline="0" dirty="0">
                <a:latin typeface="Akrobat-Regular"/>
              </a:rPr>
              <a:t> Kontrol Listesi (Ek 6) doldurulur.</a:t>
            </a:r>
          </a:p>
          <a:p>
            <a:pPr algn="l"/>
            <a:endParaRPr lang="tr-TR" sz="1800" b="0" i="0" u="none" strike="noStrike" baseline="0" dirty="0">
              <a:latin typeface="Akrobat-Regular"/>
            </a:endParaRPr>
          </a:p>
          <a:p>
            <a:pPr marL="285750" indent="-285750" algn="l">
              <a:buFont typeface="Arial" panose="020B0604020202020204" pitchFamily="34" charset="0"/>
              <a:buChar char="•"/>
            </a:pPr>
            <a:r>
              <a:rPr lang="tr-TR" sz="1800" b="0" i="0" u="none" strike="noStrike" baseline="0" dirty="0" err="1">
                <a:latin typeface="Akrobat-Regular"/>
              </a:rPr>
              <a:t>Portfolyo</a:t>
            </a:r>
            <a:r>
              <a:rPr lang="tr-TR" sz="1800" b="0" i="0" u="none" strike="noStrike" baseline="0" dirty="0">
                <a:latin typeface="Akrobat-Regular"/>
              </a:rPr>
              <a:t> Dereceli Puanlama Anahtarı (Ek 7) bireyin dosyası ile birlikte RAM’a gönderilir.</a:t>
            </a:r>
            <a:endParaRPr lang="tr-TR" dirty="0"/>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0889521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A7F90064-51F8-EF94-C6D3-07F505C19BE9}"/>
              </a:ext>
            </a:extLst>
          </p:cNvPr>
          <p:cNvSpPr txBox="1"/>
          <p:nvPr/>
        </p:nvSpPr>
        <p:spPr>
          <a:xfrm>
            <a:off x="916781" y="1305878"/>
            <a:ext cx="10358437" cy="5355312"/>
          </a:xfrm>
          <a:prstGeom prst="rect">
            <a:avLst/>
          </a:prstGeom>
          <a:noFill/>
        </p:spPr>
        <p:txBody>
          <a:bodyPr wrap="square">
            <a:spAutoFit/>
          </a:bodyPr>
          <a:lstStyle/>
          <a:p>
            <a:pPr algn="just"/>
            <a:r>
              <a:rPr lang="tr-TR" sz="1800" b="0" i="0" u="none" strike="noStrike" baseline="0" dirty="0" err="1">
                <a:latin typeface="Akrobat-Regular"/>
              </a:rPr>
              <a:t>Portfolyo</a:t>
            </a:r>
            <a:r>
              <a:rPr lang="tr-TR" sz="1800" b="0" i="0" u="none" strike="noStrike" baseline="0" dirty="0">
                <a:latin typeface="Akrobat-Regular"/>
              </a:rPr>
              <a:t> dosyası </a:t>
            </a:r>
            <a:r>
              <a:rPr lang="tr-TR" sz="1800" b="1" i="1" u="none" strike="noStrike" baseline="0" dirty="0">
                <a:latin typeface="Akrobat-Regular"/>
              </a:rPr>
              <a:t>üç bölümden </a:t>
            </a:r>
            <a:r>
              <a:rPr lang="tr-TR" sz="1800" b="0" i="0" u="none" strike="noStrike" baseline="0" dirty="0">
                <a:latin typeface="Akrobat-Regular"/>
              </a:rPr>
              <a:t>oluşmalıdır. Her bölümde aşağıdaki belgeler bulunmalıdır.</a:t>
            </a:r>
          </a:p>
          <a:p>
            <a:pPr algn="just"/>
            <a:endParaRPr lang="tr-TR" sz="1800" b="0" i="0" u="none" strike="noStrike" baseline="0" dirty="0">
              <a:latin typeface="Akrobat-Regular"/>
            </a:endParaRPr>
          </a:p>
          <a:p>
            <a:pPr algn="just"/>
            <a:r>
              <a:rPr lang="tr-TR" sz="1800" b="1" i="0" u="none" strike="noStrike" baseline="0" dirty="0">
                <a:latin typeface="Akrobat-Bold"/>
              </a:rPr>
              <a:t>Birinci Bölüm:</a:t>
            </a:r>
          </a:p>
          <a:p>
            <a:pPr algn="just"/>
            <a:r>
              <a:rPr lang="tr-TR" sz="1800" b="0" i="0" u="none" strike="noStrike" baseline="0" dirty="0">
                <a:latin typeface="SymbolMT"/>
              </a:rPr>
              <a:t>♦ </a:t>
            </a:r>
            <a:r>
              <a:rPr lang="tr-TR" sz="1800" b="1" i="1" u="none" strike="noStrike" baseline="0" dirty="0" err="1">
                <a:latin typeface="Akrobat-Regular"/>
              </a:rPr>
              <a:t>Portfolyo</a:t>
            </a:r>
            <a:r>
              <a:rPr lang="tr-TR" sz="1800" b="1" i="1" u="none" strike="noStrike" baseline="0" dirty="0">
                <a:latin typeface="Akrobat-Regular"/>
              </a:rPr>
              <a:t> Kontrol Listesi, </a:t>
            </a:r>
            <a:r>
              <a:rPr lang="tr-TR" sz="1800" b="1" i="1" u="none" strike="noStrike" baseline="0" dirty="0" err="1">
                <a:latin typeface="Akrobat-Regular"/>
              </a:rPr>
              <a:t>Portfolyo</a:t>
            </a:r>
            <a:r>
              <a:rPr lang="tr-TR" sz="1800" b="1" i="1" u="none" strike="noStrike" baseline="0" dirty="0">
                <a:latin typeface="Akrobat-Regular"/>
              </a:rPr>
              <a:t> Dereceli Puanlama Anahtarı </a:t>
            </a:r>
            <a:r>
              <a:rPr lang="tr-TR" sz="1800" b="0" i="0" u="none" strike="noStrike" baseline="0" dirty="0">
                <a:latin typeface="Akrobat-Regular"/>
              </a:rPr>
              <a:t>(Dosyaya her iki belgeden de ikişer adet konacaktır. Biri özel eğitim ve rehabilitasyon merkezi tarafından doldurulacak, diğeri boş bırakılarak RAM’da doldurulacaktır.)</a:t>
            </a:r>
          </a:p>
          <a:p>
            <a:pPr algn="just"/>
            <a:r>
              <a:rPr lang="tr-TR" sz="1800" b="0" i="0" u="none" strike="noStrike" baseline="0" dirty="0">
                <a:latin typeface="SymbolMT"/>
              </a:rPr>
              <a:t>♦ </a:t>
            </a:r>
            <a:r>
              <a:rPr lang="tr-TR" sz="1800" b="1" i="1" u="none" strike="noStrike" baseline="0" dirty="0">
                <a:latin typeface="Akrobat-Regular"/>
              </a:rPr>
              <a:t>BEP</a:t>
            </a:r>
          </a:p>
          <a:p>
            <a:pPr algn="just"/>
            <a:r>
              <a:rPr lang="tr-TR" sz="1800" b="0" i="0" u="none" strike="noStrike" baseline="0" dirty="0">
                <a:latin typeface="SymbolMT"/>
              </a:rPr>
              <a:t>♦ </a:t>
            </a:r>
            <a:r>
              <a:rPr lang="tr-TR" sz="1800" b="1" i="1" u="none" strike="noStrike" baseline="0" dirty="0">
                <a:latin typeface="Akrobat-Regular"/>
              </a:rPr>
              <a:t>BEP Gelişimi İzleme Özet Formu </a:t>
            </a:r>
            <a:r>
              <a:rPr lang="tr-TR" sz="1800" b="0" i="0" u="none" strike="noStrike" baseline="0" dirty="0">
                <a:latin typeface="Akrobat-Regular"/>
              </a:rPr>
              <a:t>(2 tane konacak biri RAM’da kalacak.)</a:t>
            </a:r>
          </a:p>
          <a:p>
            <a:pPr algn="just"/>
            <a:r>
              <a:rPr lang="tr-TR" sz="1800" b="0" i="0" u="none" strike="noStrike" baseline="0" dirty="0">
                <a:latin typeface="SymbolMT"/>
              </a:rPr>
              <a:t>♦ </a:t>
            </a:r>
            <a:r>
              <a:rPr lang="tr-TR" sz="1800" b="0" i="0" u="none" strike="noStrike" baseline="0" dirty="0">
                <a:latin typeface="Akrobat-Regular"/>
              </a:rPr>
              <a:t>Öğretmenler tarafından ön değerlendirme ve son değerlendirmenin kaydedildiği </a:t>
            </a:r>
            <a:r>
              <a:rPr lang="tr-TR" sz="1800" b="1" i="1" u="none" strike="noStrike" baseline="0" dirty="0">
                <a:latin typeface="Akrobat-Regular"/>
              </a:rPr>
              <a:t>Performans Kayıt Formları</a:t>
            </a:r>
          </a:p>
          <a:p>
            <a:pPr algn="just"/>
            <a:endParaRPr lang="tr-TR" sz="1800" b="0" i="0" u="none" strike="noStrike" baseline="0" dirty="0">
              <a:latin typeface="Akrobat-Regular"/>
            </a:endParaRPr>
          </a:p>
          <a:p>
            <a:pPr algn="just"/>
            <a:r>
              <a:rPr lang="tr-TR" sz="1800" b="1" i="0" u="none" strike="noStrike" baseline="0" dirty="0">
                <a:latin typeface="Akrobat-Bold"/>
              </a:rPr>
              <a:t>İkinci Bölüm:</a:t>
            </a:r>
          </a:p>
          <a:p>
            <a:pPr algn="just"/>
            <a:r>
              <a:rPr lang="tr-TR" sz="1800" b="0" i="0" u="none" strike="noStrike" baseline="0" dirty="0">
                <a:latin typeface="SymbolMT"/>
              </a:rPr>
              <a:t>♦ </a:t>
            </a:r>
            <a:r>
              <a:rPr lang="tr-TR" sz="1800" b="0" i="0" u="none" strike="noStrike" baseline="0" dirty="0">
                <a:latin typeface="Akrobat-Regular"/>
              </a:rPr>
              <a:t>Kullanılan ölçme araçları örnekleri</a:t>
            </a:r>
          </a:p>
          <a:p>
            <a:pPr algn="just"/>
            <a:r>
              <a:rPr lang="tr-TR" sz="1800" b="0" i="0" u="none" strike="noStrike" baseline="0" dirty="0">
                <a:latin typeface="SymbolMT"/>
              </a:rPr>
              <a:t>♦ </a:t>
            </a:r>
            <a:r>
              <a:rPr lang="tr-TR" sz="1800" b="0" i="0" u="none" strike="noStrike" baseline="0" dirty="0">
                <a:latin typeface="Akrobat-Regular"/>
              </a:rPr>
              <a:t>Gelişimi izlemede kullanılan kayıt formları örnekleri ve grafik örnekleri</a:t>
            </a:r>
          </a:p>
          <a:p>
            <a:pPr algn="just"/>
            <a:r>
              <a:rPr lang="tr-TR" sz="1800" b="0" i="0" u="none" strike="noStrike" baseline="0" dirty="0">
                <a:latin typeface="SymbolMT"/>
              </a:rPr>
              <a:t>♦ </a:t>
            </a:r>
            <a:r>
              <a:rPr lang="tr-TR" sz="1800" b="0" i="0" u="none" strike="noStrike" baseline="0" dirty="0">
                <a:latin typeface="Akrobat-Regular"/>
              </a:rPr>
              <a:t>Bireyin performansını gösteren ses kayıt ve video örnekleri</a:t>
            </a:r>
          </a:p>
          <a:p>
            <a:pPr algn="just"/>
            <a:endParaRPr lang="tr-TR" sz="1800" b="0" i="0" u="none" strike="noStrike" baseline="0" dirty="0">
              <a:latin typeface="Akrobat-Regular"/>
            </a:endParaRPr>
          </a:p>
          <a:p>
            <a:pPr algn="just"/>
            <a:r>
              <a:rPr lang="tr-TR" sz="1800" b="1" i="0" u="none" strike="noStrike" baseline="0" dirty="0">
                <a:latin typeface="Akrobat-Bold"/>
              </a:rPr>
              <a:t>Üçüncü Bölüm:</a:t>
            </a:r>
          </a:p>
          <a:p>
            <a:pPr algn="just"/>
            <a:r>
              <a:rPr lang="tr-TR" sz="1800" b="0" i="0" u="none" strike="noStrike" baseline="0" dirty="0">
                <a:latin typeface="SymbolMT"/>
              </a:rPr>
              <a:t>♦ </a:t>
            </a:r>
            <a:r>
              <a:rPr lang="tr-TR" sz="1800" b="0" i="0" u="none" strike="noStrike" baseline="0" dirty="0">
                <a:latin typeface="Akrobat-Regular"/>
              </a:rPr>
              <a:t>Bireyin öğretim süreci içerisinde yapmış olduğu çalışmalar; ödev örnekleri, çalışma yaprakları örnekleri,</a:t>
            </a:r>
          </a:p>
          <a:p>
            <a:pPr algn="just"/>
            <a:r>
              <a:rPr lang="tr-TR" sz="1800" b="0" i="0" u="none" strike="noStrike" baseline="0" dirty="0">
                <a:latin typeface="Akrobat-Regular"/>
              </a:rPr>
              <a:t>bireyin çalışmalarını gösteren video ve ses kayıt örnekleri vb.</a:t>
            </a:r>
            <a:endParaRPr lang="tr-TR" dirty="0"/>
          </a:p>
        </p:txBody>
      </p:sp>
      <p:sp>
        <p:nvSpPr>
          <p:cNvPr id="4" name="Metin kutusu 3">
            <a:extLst>
              <a:ext uri="{FF2B5EF4-FFF2-40B4-BE49-F238E27FC236}">
                <a16:creationId xmlns:a16="http://schemas.microsoft.com/office/drawing/2014/main" xmlns="" id="{82744EDA-EC4C-9EEB-369D-9BB8C84F4BE4}"/>
              </a:ext>
            </a:extLst>
          </p:cNvPr>
          <p:cNvSpPr txBox="1"/>
          <p:nvPr/>
        </p:nvSpPr>
        <p:spPr>
          <a:xfrm>
            <a:off x="7874794" y="196810"/>
            <a:ext cx="2183606" cy="369332"/>
          </a:xfrm>
          <a:prstGeom prst="rect">
            <a:avLst/>
          </a:prstGeom>
          <a:noFill/>
        </p:spPr>
        <p:txBody>
          <a:bodyPr wrap="square">
            <a:spAutoFit/>
          </a:bodyPr>
          <a:lstStyle/>
          <a:p>
            <a:r>
              <a:rPr lang="tr-TR" sz="1800" b="1" i="0" u="none" strike="noStrike" baseline="0" dirty="0" err="1">
                <a:latin typeface="TimesNewRomanPS-BoldMT"/>
              </a:rPr>
              <a:t>Portfolyo</a:t>
            </a:r>
            <a:r>
              <a:rPr lang="tr-TR" sz="1800" b="1" i="0" u="none" strike="noStrike" baseline="0" dirty="0">
                <a:latin typeface="TimesNewRomanPS-BoldMT"/>
              </a:rPr>
              <a:t> Bölümleri</a:t>
            </a:r>
            <a:endParaRPr lang="tr-TR" dirty="0"/>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1745494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3EC4871F-A761-427B-D4F7-47605802CCAE}"/>
              </a:ext>
            </a:extLst>
          </p:cNvPr>
          <p:cNvSpPr txBox="1"/>
          <p:nvPr/>
        </p:nvSpPr>
        <p:spPr>
          <a:xfrm>
            <a:off x="1088230" y="1339810"/>
            <a:ext cx="3212307" cy="369332"/>
          </a:xfrm>
          <a:prstGeom prst="rect">
            <a:avLst/>
          </a:prstGeom>
          <a:noFill/>
        </p:spPr>
        <p:txBody>
          <a:bodyPr wrap="square">
            <a:spAutoFit/>
          </a:bodyPr>
          <a:lstStyle/>
          <a:p>
            <a:r>
              <a:rPr lang="tr-TR" sz="1800" b="1" i="0" u="none" strike="noStrike" baseline="0" dirty="0">
                <a:latin typeface="TimesNewRomanPS-BoldMT"/>
              </a:rPr>
              <a:t>RAM Değerlendirme Süreci</a:t>
            </a:r>
            <a:endParaRPr lang="tr-TR" dirty="0"/>
          </a:p>
        </p:txBody>
      </p:sp>
      <p:sp>
        <p:nvSpPr>
          <p:cNvPr id="4" name="Metin kutusu 3">
            <a:extLst>
              <a:ext uri="{FF2B5EF4-FFF2-40B4-BE49-F238E27FC236}">
                <a16:creationId xmlns:a16="http://schemas.microsoft.com/office/drawing/2014/main" xmlns="" id="{D1562175-2DFF-A9A0-3EB3-5AF0C5F3839E}"/>
              </a:ext>
            </a:extLst>
          </p:cNvPr>
          <p:cNvSpPr txBox="1"/>
          <p:nvPr/>
        </p:nvSpPr>
        <p:spPr>
          <a:xfrm>
            <a:off x="1104899" y="1709142"/>
            <a:ext cx="9998871" cy="646331"/>
          </a:xfrm>
          <a:prstGeom prst="rect">
            <a:avLst/>
          </a:prstGeom>
          <a:noFill/>
        </p:spPr>
        <p:txBody>
          <a:bodyPr wrap="square">
            <a:spAutoFit/>
          </a:bodyPr>
          <a:lstStyle/>
          <a:p>
            <a:pPr algn="just"/>
            <a:r>
              <a:rPr lang="tr-TR" sz="1800" b="1" i="0" u="none" strike="noStrike" baseline="0" dirty="0">
                <a:latin typeface="Akrobat-Bold"/>
              </a:rPr>
              <a:t>a. </a:t>
            </a:r>
            <a:r>
              <a:rPr lang="tr-TR" sz="1800" b="0" i="0" u="none" strike="noStrike" baseline="0" dirty="0">
                <a:latin typeface="Akrobat-Regular"/>
              </a:rPr>
              <a:t>Bireyin </a:t>
            </a:r>
            <a:r>
              <a:rPr lang="tr-TR" sz="1800" b="0" i="0" u="none" strike="noStrike" baseline="0" dirty="0" err="1">
                <a:latin typeface="Akrobat-Regular"/>
              </a:rPr>
              <a:t>portfolyosu</a:t>
            </a:r>
            <a:r>
              <a:rPr lang="tr-TR" sz="1800" b="0" i="0" u="none" strike="noStrike" baseline="0" dirty="0">
                <a:latin typeface="Akrobat-Regular"/>
              </a:rPr>
              <a:t> incelenerek </a:t>
            </a:r>
            <a:r>
              <a:rPr lang="tr-TR" sz="1800" b="0" i="0" u="none" strike="noStrike" baseline="0" dirty="0" err="1">
                <a:latin typeface="Akrobat-Regular"/>
              </a:rPr>
              <a:t>Portfolyo</a:t>
            </a:r>
            <a:r>
              <a:rPr lang="tr-TR" sz="1800" b="0" i="0" u="none" strike="noStrike" baseline="0" dirty="0">
                <a:latin typeface="Akrobat-Regular"/>
              </a:rPr>
              <a:t> Kontrol Listesi’nde (Ek 6) belirtilen dokümanların bulunup bulunmadığı kontrol edilir. </a:t>
            </a:r>
            <a:r>
              <a:rPr lang="tr-TR" sz="1800" b="1" i="0" u="none" strike="noStrike" baseline="0" dirty="0">
                <a:latin typeface="Akrobat-Bold"/>
              </a:rPr>
              <a:t>Bu form doldurularak arşivlenmek üzere alınır.</a:t>
            </a:r>
            <a:endParaRPr lang="tr-TR" dirty="0"/>
          </a:p>
        </p:txBody>
      </p:sp>
      <p:sp>
        <p:nvSpPr>
          <p:cNvPr id="6" name="Metin kutusu 5">
            <a:extLst>
              <a:ext uri="{FF2B5EF4-FFF2-40B4-BE49-F238E27FC236}">
                <a16:creationId xmlns:a16="http://schemas.microsoft.com/office/drawing/2014/main" xmlns="" id="{6630B50C-EC46-7EAB-CC94-C3A39F8D30AD}"/>
              </a:ext>
            </a:extLst>
          </p:cNvPr>
          <p:cNvSpPr txBox="1"/>
          <p:nvPr/>
        </p:nvSpPr>
        <p:spPr>
          <a:xfrm>
            <a:off x="1104898" y="2355473"/>
            <a:ext cx="9684545" cy="1754326"/>
          </a:xfrm>
          <a:prstGeom prst="rect">
            <a:avLst/>
          </a:prstGeom>
          <a:noFill/>
        </p:spPr>
        <p:txBody>
          <a:bodyPr wrap="square">
            <a:spAutoFit/>
          </a:bodyPr>
          <a:lstStyle/>
          <a:p>
            <a:pPr algn="just"/>
            <a:r>
              <a:rPr lang="tr-TR" sz="1800" b="1" i="0" u="none" strike="noStrike" baseline="0" dirty="0">
                <a:latin typeface="Akrobat-Bold"/>
              </a:rPr>
              <a:t>b. </a:t>
            </a:r>
            <a:r>
              <a:rPr lang="tr-TR" sz="1800" b="0" i="0" u="none" strike="noStrike" baseline="0" dirty="0">
                <a:latin typeface="Akrobat-Regular"/>
              </a:rPr>
              <a:t>Bireyin;</a:t>
            </a:r>
          </a:p>
          <a:p>
            <a:pPr algn="just"/>
            <a:r>
              <a:rPr lang="tr-TR" sz="1800" b="0" i="0" u="none" strike="noStrike" baseline="0" dirty="0">
                <a:latin typeface="Akrobat-Regular"/>
              </a:rPr>
              <a:t>• Özel eğitim ve rehabilitasyon merkezi tarafından hazırlanıp uygulanan </a:t>
            </a:r>
            <a:r>
              <a:rPr lang="tr-TR" sz="1800" b="1" i="0" u="none" strike="noStrike" baseline="0" dirty="0" err="1">
                <a:latin typeface="Akrobat-Bold"/>
              </a:rPr>
              <a:t>BEP</a:t>
            </a:r>
            <a:r>
              <a:rPr lang="tr-TR" sz="1800" b="0" i="0" u="none" strike="noStrike" baseline="0" dirty="0" err="1">
                <a:latin typeface="Akrobat-Regular"/>
              </a:rPr>
              <a:t>’i</a:t>
            </a:r>
            <a:r>
              <a:rPr lang="tr-TR" sz="1800" b="0" i="0" u="none" strike="noStrike" baseline="0" dirty="0">
                <a:latin typeface="Akrobat-Regular"/>
              </a:rPr>
              <a:t>,</a:t>
            </a:r>
          </a:p>
          <a:p>
            <a:pPr algn="just"/>
            <a:r>
              <a:rPr lang="tr-TR" sz="1800" b="0" i="0" u="none" strike="noStrike" baseline="0" dirty="0">
                <a:latin typeface="Akrobat-Regular"/>
              </a:rPr>
              <a:t>• BEP Gelişimi İzleme Özet Formu </a:t>
            </a:r>
            <a:r>
              <a:rPr lang="tr-TR" sz="1800" b="1" i="0" u="none" strike="noStrike" baseline="0" dirty="0">
                <a:latin typeface="Akrobat-Bold"/>
              </a:rPr>
              <a:t>(Ek 5),</a:t>
            </a:r>
          </a:p>
          <a:p>
            <a:pPr algn="just"/>
            <a:r>
              <a:rPr lang="tr-TR" sz="1800" b="0" i="0" u="none" strike="noStrike" baseline="0" dirty="0">
                <a:latin typeface="Akrobat-Regular"/>
              </a:rPr>
              <a:t>• Bireyin performansını gösteren kayıt çizelgeleri </a:t>
            </a:r>
            <a:r>
              <a:rPr lang="tr-TR" sz="1800" b="1" i="0" u="none" strike="noStrike" baseline="0" dirty="0">
                <a:latin typeface="Akrobat-Bold"/>
              </a:rPr>
              <a:t>(Ek 4),</a:t>
            </a:r>
          </a:p>
          <a:p>
            <a:pPr algn="just"/>
            <a:r>
              <a:rPr lang="tr-TR" sz="1800" b="0" i="0" u="none" strike="noStrike" baseline="0" dirty="0">
                <a:latin typeface="Akrobat-Regular"/>
              </a:rPr>
              <a:t>• Özel eğitim ve rehabilitasyon merkezi tarafından gönderilen grafikler, video, çalışma örnekleri incelenir.</a:t>
            </a:r>
            <a:endParaRPr lang="tr-TR" dirty="0"/>
          </a:p>
        </p:txBody>
      </p:sp>
      <p:sp>
        <p:nvSpPr>
          <p:cNvPr id="8" name="Metin kutusu 7">
            <a:extLst>
              <a:ext uri="{FF2B5EF4-FFF2-40B4-BE49-F238E27FC236}">
                <a16:creationId xmlns:a16="http://schemas.microsoft.com/office/drawing/2014/main" xmlns="" id="{DF0B6FC9-5D3D-C575-606E-FE3650403EA8}"/>
              </a:ext>
            </a:extLst>
          </p:cNvPr>
          <p:cNvSpPr txBox="1"/>
          <p:nvPr/>
        </p:nvSpPr>
        <p:spPr>
          <a:xfrm>
            <a:off x="1104899" y="4109799"/>
            <a:ext cx="9998871" cy="2308324"/>
          </a:xfrm>
          <a:prstGeom prst="rect">
            <a:avLst/>
          </a:prstGeom>
          <a:noFill/>
        </p:spPr>
        <p:txBody>
          <a:bodyPr wrap="square">
            <a:spAutoFit/>
          </a:bodyPr>
          <a:lstStyle/>
          <a:p>
            <a:pPr algn="just"/>
            <a:r>
              <a:rPr lang="tr-TR" sz="1800" b="1" i="0" u="none" strike="noStrike" baseline="0" dirty="0">
                <a:latin typeface="Akrobat-Bold"/>
              </a:rPr>
              <a:t>c. </a:t>
            </a:r>
            <a:r>
              <a:rPr lang="tr-TR" sz="1800" b="0" i="0" u="none" strike="noStrike" baseline="0" dirty="0">
                <a:latin typeface="Akrobat-Regular"/>
              </a:rPr>
              <a:t>Rehberlik ve araştırma merkezinde, bireyin incelemesini yapan uzman tarafından bireyin performansı</a:t>
            </a:r>
          </a:p>
          <a:p>
            <a:pPr algn="just"/>
            <a:r>
              <a:rPr lang="tr-TR" sz="1800" b="0" i="0" u="none" strike="noStrike" baseline="0" dirty="0">
                <a:latin typeface="Akrobat-Regular"/>
              </a:rPr>
              <a:t>değerlendirilir.</a:t>
            </a:r>
          </a:p>
          <a:p>
            <a:pPr algn="just"/>
            <a:endParaRPr lang="tr-TR" sz="1800" b="0" i="0" u="none" strike="noStrike" baseline="0" dirty="0">
              <a:latin typeface="Akrobat-Regular"/>
            </a:endParaRPr>
          </a:p>
          <a:p>
            <a:pPr algn="just"/>
            <a:r>
              <a:rPr lang="tr-TR" sz="1800" b="1" i="0" u="none" strike="noStrike" baseline="0" dirty="0">
                <a:latin typeface="Akrobat-Bold"/>
              </a:rPr>
              <a:t>d. </a:t>
            </a:r>
            <a:r>
              <a:rPr lang="tr-TR" sz="1800" b="0" i="0" u="none" strike="noStrike" baseline="0" dirty="0">
                <a:latin typeface="Akrobat-Regular"/>
              </a:rPr>
              <a:t>Bireyin;</a:t>
            </a:r>
          </a:p>
          <a:p>
            <a:pPr algn="just"/>
            <a:r>
              <a:rPr lang="tr-TR" sz="1800" b="0" i="0" u="none" strike="noStrike" baseline="0" dirty="0">
                <a:latin typeface="Akrobat-Regular"/>
              </a:rPr>
              <a:t>• </a:t>
            </a:r>
            <a:r>
              <a:rPr lang="tr-TR" sz="1800" b="0" i="0" u="none" strike="noStrike" baseline="0" dirty="0" err="1">
                <a:latin typeface="Akrobat-Regular"/>
              </a:rPr>
              <a:t>BEP’i</a:t>
            </a:r>
            <a:r>
              <a:rPr lang="tr-TR" sz="1800" b="0" i="0" u="none" strike="noStrike" baseline="0" dirty="0">
                <a:latin typeface="Akrobat-Regular"/>
              </a:rPr>
              <a:t>,</a:t>
            </a:r>
          </a:p>
          <a:p>
            <a:pPr algn="just"/>
            <a:r>
              <a:rPr lang="tr-TR" sz="1800" b="0" i="0" u="none" strike="noStrike" baseline="0" dirty="0">
                <a:latin typeface="Akrobat-Regular"/>
              </a:rPr>
              <a:t>• Bireyin performansını gösteren kayıt çizelgeleri (Ek 4),</a:t>
            </a:r>
          </a:p>
          <a:p>
            <a:pPr algn="just"/>
            <a:r>
              <a:rPr lang="tr-TR" sz="1800" b="0" i="0" u="none" strike="noStrike" baseline="0" dirty="0">
                <a:latin typeface="Akrobat-Regular"/>
              </a:rPr>
              <a:t>• Grafikler, varsa video ve ses kayıtları incelenerek iki kopya hâlinde dosyada bulunan </a:t>
            </a:r>
            <a:r>
              <a:rPr lang="tr-TR" sz="1800" b="0" i="0" u="none" strike="noStrike" baseline="0" dirty="0" err="1">
                <a:latin typeface="Akrobat-Regular"/>
              </a:rPr>
              <a:t>Portfolyo</a:t>
            </a:r>
            <a:r>
              <a:rPr lang="tr-TR" sz="1800" b="0" i="0" u="none" strike="noStrike" baseline="0" dirty="0">
                <a:latin typeface="Akrobat-Regular"/>
              </a:rPr>
              <a:t> Puanlama</a:t>
            </a:r>
          </a:p>
          <a:p>
            <a:pPr algn="just"/>
            <a:r>
              <a:rPr lang="tr-TR" sz="1800" b="0" i="0" u="none" strike="noStrike" baseline="0" dirty="0">
                <a:latin typeface="Akrobat-Regular"/>
              </a:rPr>
              <a:t>Anahtarı (Ek 7) doldurulur.</a:t>
            </a:r>
            <a:endParaRPr lang="tr-TR" dirty="0"/>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1739012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7F02553-155D-28E4-C77D-E472449BBE8C}"/>
              </a:ext>
            </a:extLst>
          </p:cNvPr>
          <p:cNvSpPr txBox="1"/>
          <p:nvPr/>
        </p:nvSpPr>
        <p:spPr>
          <a:xfrm>
            <a:off x="1089422" y="1349365"/>
            <a:ext cx="10569178" cy="2862322"/>
          </a:xfrm>
          <a:prstGeom prst="rect">
            <a:avLst/>
          </a:prstGeom>
          <a:noFill/>
        </p:spPr>
        <p:txBody>
          <a:bodyPr wrap="square">
            <a:spAutoFit/>
          </a:bodyPr>
          <a:lstStyle/>
          <a:p>
            <a:pPr algn="just"/>
            <a:r>
              <a:rPr lang="tr-TR" sz="1800" b="1" i="0" u="none" strike="noStrike" baseline="0" dirty="0">
                <a:latin typeface="Akrobat-Bold"/>
              </a:rPr>
              <a:t>e. </a:t>
            </a:r>
            <a:r>
              <a:rPr lang="tr-TR" sz="1800" b="0" i="0" u="none" strike="noStrike" baseline="0" dirty="0" err="1">
                <a:latin typeface="Akrobat-Regular"/>
              </a:rPr>
              <a:t>Portfolyo</a:t>
            </a:r>
            <a:r>
              <a:rPr lang="tr-TR" sz="1800" b="0" i="0" u="none" strike="noStrike" baseline="0" dirty="0">
                <a:latin typeface="Akrobat-Regular"/>
              </a:rPr>
              <a:t> Dereceli Puanlama Anahtarı (Ek 7) Formuna </a:t>
            </a:r>
            <a:r>
              <a:rPr lang="tr-TR" sz="1800" b="0" i="0" u="none" strike="noStrike" baseline="0" dirty="0" err="1">
                <a:latin typeface="Akrobat-Regular"/>
              </a:rPr>
              <a:t>portfolyonun</a:t>
            </a:r>
            <a:r>
              <a:rPr lang="tr-TR" sz="1800" b="0" i="0" u="none" strike="noStrike" baseline="0" dirty="0">
                <a:latin typeface="Akrobat-Regular"/>
              </a:rPr>
              <a:t> güçlü ve geliştirilmesi gereken yönlerine</a:t>
            </a:r>
          </a:p>
          <a:p>
            <a:pPr algn="just"/>
            <a:r>
              <a:rPr lang="tr-TR" sz="1800" b="0" i="0" u="none" strike="noStrike" baseline="0" dirty="0">
                <a:latin typeface="Akrobat-Regular"/>
              </a:rPr>
              <a:t>ilişkin açıklamalar yazılır. Biri özel eğitim ve rehabilitasyon merkezinde diğeri de RAM’da kalacak şekilde düzenlenir.</a:t>
            </a:r>
          </a:p>
          <a:p>
            <a:pPr algn="just"/>
            <a:endParaRPr lang="tr-TR" sz="1800" b="0" i="0" u="none" strike="noStrike" baseline="0" dirty="0">
              <a:latin typeface="Akrobat-Regular"/>
            </a:endParaRPr>
          </a:p>
          <a:p>
            <a:pPr algn="just"/>
            <a:r>
              <a:rPr lang="tr-TR" sz="1800" b="1" i="0" u="none" strike="noStrike" baseline="0" dirty="0">
                <a:latin typeface="Akrobat-Bold"/>
              </a:rPr>
              <a:t>f. </a:t>
            </a:r>
            <a:r>
              <a:rPr lang="tr-TR" sz="1800" b="0" i="0" u="none" strike="noStrike" baseline="0" dirty="0">
                <a:latin typeface="Akrobat-Regular"/>
              </a:rPr>
              <a:t>Yapılan değerlendirmeler ve incelemeler sonucunda bireyin gelişimine göre eğitim tekrar planlanır.</a:t>
            </a:r>
          </a:p>
          <a:p>
            <a:pPr algn="just"/>
            <a:endParaRPr lang="tr-TR" sz="1800" b="0" i="0" u="none" strike="noStrike" baseline="0" dirty="0">
              <a:latin typeface="Akrobat-Regular"/>
            </a:endParaRPr>
          </a:p>
          <a:p>
            <a:pPr algn="just"/>
            <a:r>
              <a:rPr lang="tr-TR" sz="1800" b="1" i="0" u="none" strike="noStrike" baseline="0" dirty="0">
                <a:latin typeface="Akrobat-Bold"/>
              </a:rPr>
              <a:t>g. </a:t>
            </a:r>
            <a:r>
              <a:rPr lang="tr-TR" sz="1800" b="0" i="0" u="none" strike="noStrike" baseline="0" dirty="0">
                <a:latin typeface="Akrobat-Regular"/>
              </a:rPr>
              <a:t>RAM, bireyin </a:t>
            </a:r>
            <a:r>
              <a:rPr lang="tr-TR" sz="1800" b="0" i="0" u="none" strike="noStrike" baseline="0" dirty="0" err="1">
                <a:latin typeface="Akrobat-Regular"/>
              </a:rPr>
              <a:t>portfolyosunda</a:t>
            </a:r>
            <a:r>
              <a:rPr lang="tr-TR" sz="1800" b="0" i="0" u="none" strike="noStrike" baseline="0" dirty="0">
                <a:latin typeface="Akrobat-Regular"/>
              </a:rPr>
              <a:t> bulunan;</a:t>
            </a:r>
          </a:p>
          <a:p>
            <a:pPr algn="just"/>
            <a:r>
              <a:rPr lang="tr-TR" sz="1800" b="0" i="0" u="none" strike="noStrike" baseline="0" dirty="0">
                <a:latin typeface="Akrobat-Regular"/>
              </a:rPr>
              <a:t>• BEP Gelişimi İzleme Özet Formunun (Ek 5),</a:t>
            </a:r>
          </a:p>
          <a:p>
            <a:pPr algn="just"/>
            <a:r>
              <a:rPr lang="fi-FI" sz="1800" b="0" i="0" u="none" strike="noStrike" baseline="0" dirty="0">
                <a:latin typeface="Akrobat-Regular"/>
              </a:rPr>
              <a:t>• Portfolyo Kontrol Listesinin (Ek 6),</a:t>
            </a:r>
          </a:p>
          <a:p>
            <a:pPr algn="just"/>
            <a:r>
              <a:rPr lang="tr-TR" sz="1800" b="0" i="0" u="none" strike="noStrike" baseline="0" dirty="0">
                <a:latin typeface="Akrobat-Regular"/>
              </a:rPr>
              <a:t>• </a:t>
            </a:r>
            <a:r>
              <a:rPr lang="tr-TR" sz="1800" b="0" i="0" u="none" strike="noStrike" baseline="0" dirty="0" err="1">
                <a:latin typeface="Akrobat-Regular"/>
              </a:rPr>
              <a:t>Portfolyo</a:t>
            </a:r>
            <a:r>
              <a:rPr lang="tr-TR" sz="1800" b="0" i="0" u="none" strike="noStrike" baseline="0" dirty="0">
                <a:latin typeface="Akrobat-Regular"/>
              </a:rPr>
              <a:t> Dereceli Puanlama Anahtarının (Ek 7) birer örneğini alarak arşivler.</a:t>
            </a:r>
            <a:endParaRPr lang="tr-TR" dirty="0"/>
          </a:p>
        </p:txBody>
      </p:sp>
      <p:grpSp>
        <p:nvGrpSpPr>
          <p:cNvPr id="7" name="Grup 6">
            <a:extLst>
              <a:ext uri="{FF2B5EF4-FFF2-40B4-BE49-F238E27FC236}">
                <a16:creationId xmlns:a16="http://schemas.microsoft.com/office/drawing/2014/main" xmlns="" id="{261A6C9F-5F11-8A26-08AF-0E450653672D}"/>
              </a:ext>
            </a:extLst>
          </p:cNvPr>
          <p:cNvGrpSpPr/>
          <p:nvPr/>
        </p:nvGrpSpPr>
        <p:grpSpPr>
          <a:xfrm>
            <a:off x="1390650" y="4189807"/>
            <a:ext cx="8749904" cy="2449235"/>
            <a:chOff x="1390650" y="4189807"/>
            <a:chExt cx="8749904" cy="2449235"/>
          </a:xfrm>
        </p:grpSpPr>
        <p:sp>
          <p:nvSpPr>
            <p:cNvPr id="6" name="Oval 5">
              <a:extLst>
                <a:ext uri="{FF2B5EF4-FFF2-40B4-BE49-F238E27FC236}">
                  <a16:creationId xmlns:a16="http://schemas.microsoft.com/office/drawing/2014/main" xmlns="" id="{AFECEAFF-8B3D-E4CD-AF44-E2629DC49E5D}"/>
                </a:ext>
              </a:extLst>
            </p:cNvPr>
            <p:cNvSpPr/>
            <p:nvPr/>
          </p:nvSpPr>
          <p:spPr>
            <a:xfrm>
              <a:off x="1390650" y="4189807"/>
              <a:ext cx="8749904" cy="24492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xmlns="" id="{99187546-53B7-343A-2F2E-30882223C8C4}"/>
                </a:ext>
              </a:extLst>
            </p:cNvPr>
            <p:cNvSpPr txBox="1"/>
            <p:nvPr/>
          </p:nvSpPr>
          <p:spPr>
            <a:xfrm>
              <a:off x="2875359" y="4398761"/>
              <a:ext cx="6997304" cy="2031325"/>
            </a:xfrm>
            <a:prstGeom prst="rect">
              <a:avLst/>
            </a:prstGeom>
            <a:noFill/>
          </p:spPr>
          <p:txBody>
            <a:bodyPr wrap="square">
              <a:spAutoFit/>
            </a:bodyPr>
            <a:lstStyle/>
            <a:p>
              <a:pPr algn="l"/>
              <a:r>
                <a:rPr lang="tr-TR" sz="1800" b="0" i="0" u="none" strike="noStrike" baseline="0" dirty="0">
                  <a:solidFill>
                    <a:srgbClr val="FFFFFF"/>
                  </a:solidFill>
                  <a:latin typeface="AmericanTypewriter"/>
                </a:rPr>
                <a:t>Özel eğitim ve rehabilitasyon merkezi tarafından gönderilen;</a:t>
              </a:r>
            </a:p>
            <a:p>
              <a:pPr algn="l"/>
              <a:r>
                <a:rPr lang="tr-TR" sz="1800" b="0" i="0" u="none" strike="noStrike" baseline="0" dirty="0">
                  <a:solidFill>
                    <a:srgbClr val="FFFFFF"/>
                  </a:solidFill>
                  <a:latin typeface="AmericanTypewriter"/>
                </a:rPr>
                <a:t>• Bireyin “</a:t>
              </a:r>
              <a:r>
                <a:rPr lang="tr-TR" sz="1800" b="0" i="0" u="none" strike="noStrike" baseline="0" dirty="0" err="1">
                  <a:solidFill>
                    <a:srgbClr val="FFFFFF"/>
                  </a:solidFill>
                  <a:latin typeface="AmericanTypewriter"/>
                </a:rPr>
                <a:t>BEP’i</a:t>
              </a:r>
              <a:r>
                <a:rPr lang="tr-TR" sz="1800" b="0" i="0" u="none" strike="noStrike" baseline="0" dirty="0">
                  <a:solidFill>
                    <a:srgbClr val="FFFFFF"/>
                  </a:solidFill>
                  <a:latin typeface="AmericanTypewriter"/>
                </a:rPr>
                <a:t>,”</a:t>
              </a:r>
            </a:p>
            <a:p>
              <a:pPr algn="l"/>
              <a:r>
                <a:rPr lang="tr-TR" sz="1800" b="0" i="0" u="none" strike="noStrike" baseline="0" dirty="0">
                  <a:solidFill>
                    <a:srgbClr val="FFFFFF"/>
                  </a:solidFill>
                  <a:latin typeface="AmericanTypewriter"/>
                </a:rPr>
                <a:t>• Bireyin performansının işlendiği “Performans Kayıt Formu” (Ek 4),</a:t>
              </a:r>
            </a:p>
            <a:p>
              <a:pPr algn="l"/>
              <a:r>
                <a:rPr lang="tr-TR" sz="1800" b="0" i="0" u="none" strike="noStrike" baseline="0" dirty="0">
                  <a:solidFill>
                    <a:srgbClr val="FFFFFF"/>
                  </a:solidFill>
                  <a:latin typeface="AmericanTypewriter"/>
                </a:rPr>
                <a:t>• Ödev örnekleri ile çalışma yaprakları örnekleri,</a:t>
              </a:r>
            </a:p>
            <a:p>
              <a:pPr algn="l"/>
              <a:r>
                <a:rPr lang="tr-TR" sz="1800" b="0" i="0" u="none" strike="noStrike" baseline="0" dirty="0">
                  <a:solidFill>
                    <a:srgbClr val="FFFFFF"/>
                  </a:solidFill>
                  <a:latin typeface="AmericanTypewriter"/>
                </a:rPr>
                <a:t>• Grafikler, varsa video ve ses kayıtları rehberlik ve araştırma merkezinde</a:t>
              </a:r>
            </a:p>
            <a:p>
              <a:pPr algn="l"/>
              <a:r>
                <a:rPr lang="tr-TR" sz="1800" b="0" i="0" u="none" strike="noStrike" baseline="0" dirty="0">
                  <a:solidFill>
                    <a:srgbClr val="FFFFFF"/>
                  </a:solidFill>
                  <a:latin typeface="AmericanTypewriter"/>
                </a:rPr>
                <a:t>incelemeyi yapan uzman tarafından değerlendirildikten sonra</a:t>
              </a:r>
            </a:p>
            <a:p>
              <a:pPr algn="l"/>
              <a:r>
                <a:rPr lang="tr-TR" sz="1800" b="1" i="1" u="none" strike="noStrike" baseline="0" dirty="0">
                  <a:solidFill>
                    <a:srgbClr val="FFFFFF"/>
                  </a:solidFill>
                  <a:latin typeface="AmericanTypewriter"/>
                </a:rPr>
                <a:t>veliye teslim edilir. Bireyin dosyasında arşivlenmez.</a:t>
              </a:r>
              <a:endParaRPr lang="tr-TR" b="1" i="1" dirty="0"/>
            </a:p>
          </p:txBody>
        </p:sp>
      </p:grpSp>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9684038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39A5140B-A661-462F-8D6A-F17CCC4FF97C}"/>
              </a:ext>
            </a:extLst>
          </p:cNvPr>
          <p:cNvSpPr txBox="1"/>
          <p:nvPr/>
        </p:nvSpPr>
        <p:spPr>
          <a:xfrm>
            <a:off x="1484710" y="1676012"/>
            <a:ext cx="3825478" cy="369332"/>
          </a:xfrm>
          <a:prstGeom prst="rect">
            <a:avLst/>
          </a:prstGeom>
          <a:noFill/>
        </p:spPr>
        <p:txBody>
          <a:bodyPr wrap="square">
            <a:spAutoFit/>
          </a:bodyPr>
          <a:lstStyle/>
          <a:p>
            <a:r>
              <a:rPr lang="tr-TR" sz="1800" b="1" i="0" u="none" strike="noStrike" baseline="0" dirty="0">
                <a:latin typeface="TimesNewRomanPS-BoldMT"/>
              </a:rPr>
              <a:t>Ölçme Araçları</a:t>
            </a:r>
            <a:endParaRPr lang="tr-TR" dirty="0"/>
          </a:p>
        </p:txBody>
      </p:sp>
      <p:sp>
        <p:nvSpPr>
          <p:cNvPr id="5" name="Metin kutusu 4">
            <a:extLst>
              <a:ext uri="{FF2B5EF4-FFF2-40B4-BE49-F238E27FC236}">
                <a16:creationId xmlns:a16="http://schemas.microsoft.com/office/drawing/2014/main" xmlns="" id="{BE9A6343-86AB-60F1-8211-0A30124C0B8F}"/>
              </a:ext>
            </a:extLst>
          </p:cNvPr>
          <p:cNvSpPr txBox="1"/>
          <p:nvPr/>
        </p:nvSpPr>
        <p:spPr>
          <a:xfrm>
            <a:off x="1484710" y="2218937"/>
            <a:ext cx="4611290" cy="2031325"/>
          </a:xfrm>
          <a:prstGeom prst="rect">
            <a:avLst/>
          </a:prstGeom>
          <a:noFill/>
        </p:spPr>
        <p:txBody>
          <a:bodyPr wrap="square">
            <a:spAutoFit/>
          </a:bodyPr>
          <a:lstStyle/>
          <a:p>
            <a:r>
              <a:rPr lang="tr-TR" sz="1800" b="1" i="1" u="none" strike="noStrike" baseline="0" dirty="0">
                <a:latin typeface="TimesNewRomanPS-BoldItalicMT"/>
              </a:rPr>
              <a:t>Görüşme Formları</a:t>
            </a:r>
          </a:p>
          <a:p>
            <a:r>
              <a:rPr lang="tr-TR" b="1" i="1" dirty="0">
                <a:latin typeface="TimesNewRomanPS-BoldItalicMT"/>
              </a:rPr>
              <a:t>Gözlem Formları</a:t>
            </a:r>
          </a:p>
          <a:p>
            <a:r>
              <a:rPr lang="tr-TR" b="1" i="1" dirty="0">
                <a:latin typeface="TimesNewRomanPS-BoldItalicMT"/>
              </a:rPr>
              <a:t>Ölçüt Bağımlı Test (ÖBT)</a:t>
            </a:r>
          </a:p>
          <a:p>
            <a:r>
              <a:rPr lang="tr-TR" b="1" i="1" dirty="0">
                <a:latin typeface="TimesNewRomanPS-BoldItalicMT"/>
              </a:rPr>
              <a:t>Kontrol Listesi</a:t>
            </a:r>
          </a:p>
          <a:p>
            <a:r>
              <a:rPr lang="tr-TR" b="1" i="1" dirty="0">
                <a:latin typeface="TimesNewRomanPS-BoldItalicMT"/>
              </a:rPr>
              <a:t>Dereceli Puanlama Anahtarı (</a:t>
            </a:r>
            <a:r>
              <a:rPr lang="tr-TR" b="1" i="1" dirty="0" err="1">
                <a:latin typeface="TimesNewRomanPS-BoldItalicMT"/>
              </a:rPr>
              <a:t>Rubric</a:t>
            </a:r>
            <a:r>
              <a:rPr lang="tr-TR" b="1" i="1" dirty="0">
                <a:latin typeface="TimesNewRomanPS-BoldItalicMT"/>
              </a:rPr>
              <a:t>)</a:t>
            </a:r>
          </a:p>
          <a:p>
            <a:r>
              <a:rPr lang="tr-TR" b="1" i="1" dirty="0">
                <a:latin typeface="TimesNewRomanPS-BoldItalicMT"/>
              </a:rPr>
              <a:t>Dereceleme Ölçeği</a:t>
            </a:r>
          </a:p>
          <a:p>
            <a:r>
              <a:rPr lang="tr-TR" b="1" i="1" dirty="0" err="1">
                <a:latin typeface="TimesNewRomanPS-BoldItalicMT"/>
              </a:rPr>
              <a:t>Portfolyo</a:t>
            </a:r>
            <a:r>
              <a:rPr lang="tr-TR" b="1" i="1" dirty="0">
                <a:latin typeface="TimesNewRomanPS-BoldItalicMT"/>
              </a:rPr>
              <a:t> Dereceli Puanlama Anahtarı</a:t>
            </a:r>
          </a:p>
        </p:txBody>
      </p:sp>
      <p:sp>
        <p:nvSpPr>
          <p:cNvPr id="7" name="Metin kutusu 6">
            <a:extLst>
              <a:ext uri="{FF2B5EF4-FFF2-40B4-BE49-F238E27FC236}">
                <a16:creationId xmlns:a16="http://schemas.microsoft.com/office/drawing/2014/main" xmlns="" id="{343242B6-06CA-49E8-61B4-FB156851209C}"/>
              </a:ext>
            </a:extLst>
          </p:cNvPr>
          <p:cNvSpPr txBox="1"/>
          <p:nvPr/>
        </p:nvSpPr>
        <p:spPr>
          <a:xfrm>
            <a:off x="6886575" y="1680386"/>
            <a:ext cx="2143125" cy="369332"/>
          </a:xfrm>
          <a:prstGeom prst="rect">
            <a:avLst/>
          </a:prstGeom>
          <a:noFill/>
        </p:spPr>
        <p:txBody>
          <a:bodyPr wrap="square">
            <a:spAutoFit/>
          </a:bodyPr>
          <a:lstStyle/>
          <a:p>
            <a:r>
              <a:rPr lang="tr-TR" sz="1800" b="1" i="0" u="none" strike="noStrike" baseline="0" dirty="0">
                <a:latin typeface="TimesNewRomanPS-BoldMT"/>
              </a:rPr>
              <a:t>Kayıt Formları</a:t>
            </a:r>
            <a:endParaRPr lang="tr-TR" dirty="0"/>
          </a:p>
        </p:txBody>
      </p:sp>
      <p:sp>
        <p:nvSpPr>
          <p:cNvPr id="8" name="Metin kutusu 7">
            <a:extLst>
              <a:ext uri="{FF2B5EF4-FFF2-40B4-BE49-F238E27FC236}">
                <a16:creationId xmlns:a16="http://schemas.microsoft.com/office/drawing/2014/main" xmlns="" id="{FC0C57C2-2EA8-67AB-77C0-1083DD93D55F}"/>
              </a:ext>
            </a:extLst>
          </p:cNvPr>
          <p:cNvSpPr txBox="1"/>
          <p:nvPr/>
        </p:nvSpPr>
        <p:spPr>
          <a:xfrm>
            <a:off x="6886575" y="2218937"/>
            <a:ext cx="4611290" cy="1200329"/>
          </a:xfrm>
          <a:prstGeom prst="rect">
            <a:avLst/>
          </a:prstGeom>
          <a:noFill/>
        </p:spPr>
        <p:txBody>
          <a:bodyPr wrap="square">
            <a:spAutoFit/>
          </a:bodyPr>
          <a:lstStyle/>
          <a:p>
            <a:r>
              <a:rPr lang="tr-TR" sz="1800" b="1" i="1" u="none" strike="noStrike" baseline="0" dirty="0">
                <a:latin typeface="TimesNewRomanPS-BoldItalicMT"/>
              </a:rPr>
              <a:t>Performans Kayıt Formu</a:t>
            </a:r>
          </a:p>
          <a:p>
            <a:r>
              <a:rPr lang="tr-TR" b="1" i="1" dirty="0" err="1">
                <a:latin typeface="TimesNewRomanPS-BoldItalicMT"/>
              </a:rPr>
              <a:t>Portfolyo</a:t>
            </a:r>
            <a:r>
              <a:rPr lang="tr-TR" b="1" i="1" dirty="0">
                <a:latin typeface="TimesNewRomanPS-BoldItalicMT"/>
              </a:rPr>
              <a:t> Kontrol Listesi</a:t>
            </a:r>
          </a:p>
          <a:p>
            <a:r>
              <a:rPr lang="tr-TR" sz="1800" b="1" i="1" u="none" strike="noStrike" baseline="0" dirty="0">
                <a:latin typeface="TimesNewRomanPS-BoldItalicMT"/>
              </a:rPr>
              <a:t>BEP</a:t>
            </a:r>
          </a:p>
          <a:p>
            <a:r>
              <a:rPr lang="tr-TR" b="1" i="1" dirty="0">
                <a:latin typeface="TimesNewRomanPS-BoldItalicMT"/>
              </a:rPr>
              <a:t>BEP Gelişimi İzleme Özet Formu</a:t>
            </a:r>
            <a:endParaRPr lang="tr-TR" sz="1800" b="1" i="1" u="none" strike="noStrike" baseline="0" dirty="0">
              <a:latin typeface="TimesNewRomanPS-BoldItalicMT"/>
            </a:endParaRPr>
          </a:p>
        </p:txBody>
      </p:sp>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720276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16064750-4755-C5F7-AA1A-7D4FDEBCE013}"/>
              </a:ext>
            </a:extLst>
          </p:cNvPr>
          <p:cNvPicPr>
            <a:picLocks noChangeAspect="1"/>
          </p:cNvPicPr>
          <p:nvPr/>
        </p:nvPicPr>
        <p:blipFill rotWithShape="1">
          <a:blip r:embed="rId3">
            <a:extLst>
              <a:ext uri="{28A0092B-C50C-407E-A947-70E740481C1C}">
                <a14:useLocalDpi xmlns:a14="http://schemas.microsoft.com/office/drawing/2010/main" val="0"/>
              </a:ext>
            </a:extLst>
          </a:blip>
          <a:srcRect l="24141" t="24255" r="50000" b="6431"/>
          <a:stretch/>
        </p:blipFill>
        <p:spPr>
          <a:xfrm rot="5400000">
            <a:off x="3125389" y="-514352"/>
            <a:ext cx="5941220" cy="7886703"/>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3069000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83921783-403A-2223-7F61-FE088982DE94}"/>
              </a:ext>
            </a:extLst>
          </p:cNvPr>
          <p:cNvPicPr>
            <a:picLocks noChangeAspect="1"/>
          </p:cNvPicPr>
          <p:nvPr/>
        </p:nvPicPr>
        <p:blipFill rotWithShape="1">
          <a:blip r:embed="rId3">
            <a:extLst>
              <a:ext uri="{28A0092B-C50C-407E-A947-70E740481C1C}">
                <a14:useLocalDpi xmlns:a14="http://schemas.microsoft.com/office/drawing/2010/main" val="0"/>
              </a:ext>
            </a:extLst>
          </a:blip>
          <a:srcRect l="24023" t="23815" r="50000" b="7751"/>
          <a:stretch/>
        </p:blipFill>
        <p:spPr>
          <a:xfrm rot="5400000">
            <a:off x="3078957" y="-247650"/>
            <a:ext cx="6034087" cy="7353300"/>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5888232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2374632A-7D7A-53C9-543A-86CD81830259}"/>
              </a:ext>
            </a:extLst>
          </p:cNvPr>
          <p:cNvPicPr>
            <a:picLocks noChangeAspect="1"/>
          </p:cNvPicPr>
          <p:nvPr/>
        </p:nvPicPr>
        <p:blipFill rotWithShape="1">
          <a:blip r:embed="rId3">
            <a:extLst>
              <a:ext uri="{28A0092B-C50C-407E-A947-70E740481C1C}">
                <a14:useLocalDpi xmlns:a14="http://schemas.microsoft.com/office/drawing/2010/main" val="0"/>
              </a:ext>
            </a:extLst>
          </a:blip>
          <a:srcRect l="24141" t="23815" r="50000" b="7091"/>
          <a:stretch/>
        </p:blipFill>
        <p:spPr>
          <a:xfrm rot="5400000">
            <a:off x="2997993" y="-350045"/>
            <a:ext cx="6196013" cy="7558090"/>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4511430"/>
      </p:ext>
    </p:extLst>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70037B6-AF00-D657-6F70-1BE36BADCC41}"/>
              </a:ext>
            </a:extLst>
          </p:cNvPr>
          <p:cNvPicPr>
            <a:picLocks noChangeAspect="1"/>
          </p:cNvPicPr>
          <p:nvPr/>
        </p:nvPicPr>
        <p:blipFill rotWithShape="1">
          <a:blip r:embed="rId3">
            <a:extLst>
              <a:ext uri="{28A0092B-C50C-407E-A947-70E740481C1C}">
                <a14:useLocalDpi xmlns:a14="http://schemas.microsoft.com/office/drawing/2010/main" val="0"/>
              </a:ext>
            </a:extLst>
          </a:blip>
          <a:srcRect l="24141" t="23594" r="50000" b="5550"/>
          <a:stretch/>
        </p:blipFill>
        <p:spPr>
          <a:xfrm rot="5400000">
            <a:off x="3012281" y="-47628"/>
            <a:ext cx="6167437" cy="6953255"/>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35431398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FFFDA13D-4C53-2142-AA7F-9C05153CEC6D}"/>
              </a:ext>
            </a:extLst>
          </p:cNvPr>
          <p:cNvSpPr txBox="1"/>
          <p:nvPr/>
        </p:nvSpPr>
        <p:spPr>
          <a:xfrm>
            <a:off x="1607938" y="1300163"/>
            <a:ext cx="8976123" cy="584775"/>
          </a:xfrm>
          <a:prstGeom prst="rect">
            <a:avLst/>
          </a:prstGeom>
          <a:noFill/>
        </p:spPr>
        <p:txBody>
          <a:bodyPr wrap="square" rtlCol="0">
            <a:spAutoFit/>
          </a:bodyPr>
          <a:lstStyle/>
          <a:p>
            <a:r>
              <a:rPr lang="tr-TR" sz="3200" dirty="0"/>
              <a:t>DESTEK EĞİTİM PROGRAMLARININ AMAÇLARI</a:t>
            </a:r>
          </a:p>
        </p:txBody>
      </p:sp>
      <p:sp>
        <p:nvSpPr>
          <p:cNvPr id="3" name="Metin kutusu 2">
            <a:extLst>
              <a:ext uri="{FF2B5EF4-FFF2-40B4-BE49-F238E27FC236}">
                <a16:creationId xmlns:a16="http://schemas.microsoft.com/office/drawing/2014/main" xmlns="" id="{0AFAC957-13B1-4317-77F2-4278B9D053D8}"/>
              </a:ext>
            </a:extLst>
          </p:cNvPr>
          <p:cNvSpPr txBox="1"/>
          <p:nvPr/>
        </p:nvSpPr>
        <p:spPr>
          <a:xfrm>
            <a:off x="1607938" y="2130565"/>
            <a:ext cx="9544050" cy="3693319"/>
          </a:xfrm>
          <a:prstGeom prst="rect">
            <a:avLst/>
          </a:prstGeom>
          <a:noFill/>
        </p:spPr>
        <p:txBody>
          <a:bodyPr wrap="square" rtlCol="0">
            <a:spAutoFit/>
          </a:bodyPr>
          <a:lstStyle/>
          <a:p>
            <a:pPr algn="just"/>
            <a:r>
              <a:rPr lang="tr-TR" sz="1800" b="0" i="0" u="none" strike="noStrike" baseline="0" dirty="0">
                <a:latin typeface="TimesNewRomanPSMT"/>
              </a:rPr>
              <a:t>1.	Özel </a:t>
            </a:r>
            <a:r>
              <a:rPr lang="tr-TR" sz="1800" b="0" i="0" u="none" strike="noStrike" baseline="0" dirty="0" err="1">
                <a:latin typeface="TimesNewRomanPSMT"/>
              </a:rPr>
              <a:t>gereksinimli</a:t>
            </a:r>
            <a:r>
              <a:rPr lang="tr-TR" sz="1800" b="0" i="0" u="none" strike="noStrike" baseline="0" dirty="0">
                <a:latin typeface="TimesNewRomanPSMT"/>
              </a:rPr>
              <a:t> bireylerin bireysel gelişim süreçlerini göz önünde bulundurarak dil ve iletişim, öz bakım ve günlük yaşam, bedensel, bilişsel, sosyal ve duygusal alanlarda sağlıklı şekilde gelişimlerini desteklemek</a:t>
            </a:r>
          </a:p>
          <a:p>
            <a:pPr algn="just"/>
            <a:endParaRPr lang="tr-TR" sz="1800" b="0" i="0" u="none" strike="noStrike" baseline="0" dirty="0">
              <a:latin typeface="TimesNewRomanPSMT"/>
            </a:endParaRPr>
          </a:p>
          <a:p>
            <a:pPr algn="just"/>
            <a:r>
              <a:rPr lang="tr-TR" sz="1800" b="0" i="0" u="none" strike="noStrike" baseline="0" dirty="0">
                <a:latin typeface="TimesNewRomanPSMT"/>
              </a:rPr>
              <a:t>2.	Özel </a:t>
            </a:r>
            <a:r>
              <a:rPr lang="tr-TR" sz="1800" b="0" i="0" u="none" strike="noStrike" baseline="0" dirty="0" err="1">
                <a:latin typeface="TimesNewRomanPSMT"/>
              </a:rPr>
              <a:t>gereksinimli</a:t>
            </a:r>
            <a:r>
              <a:rPr lang="tr-TR" sz="1800" b="0" i="0" u="none" strike="noStrike" baseline="0" dirty="0">
                <a:latin typeface="TimesNewRomanPSMT"/>
              </a:rPr>
              <a:t> bireylere günlük yaşamlarında ihtiyaç duyacakları temel akademik becerileri kazandırmak ve bunları etkin bir şekilde kullanan bağımsız bireyler olmalarını desteklemek</a:t>
            </a:r>
          </a:p>
          <a:p>
            <a:pPr algn="just"/>
            <a:endParaRPr lang="tr-TR" sz="1800" b="0" i="0" u="none" strike="noStrike" baseline="0" dirty="0">
              <a:latin typeface="TimesNewRomanPSMT"/>
            </a:endParaRPr>
          </a:p>
          <a:p>
            <a:pPr algn="just"/>
            <a:r>
              <a:rPr lang="tr-TR" sz="1800" b="0" i="0" u="none" strike="noStrike" baseline="0" dirty="0">
                <a:latin typeface="TimesNewRomanPSMT"/>
              </a:rPr>
              <a:t>3.	Millî ve manevi değerleri benimsemiş olan özel </a:t>
            </a:r>
            <a:r>
              <a:rPr lang="tr-TR" sz="1800" b="0" i="0" u="none" strike="noStrike" baseline="0" dirty="0" err="1">
                <a:latin typeface="TimesNewRomanPSMT"/>
              </a:rPr>
              <a:t>gereksinimli</a:t>
            </a:r>
            <a:r>
              <a:rPr lang="tr-TR" sz="1800" b="0" i="0" u="none" strike="noStrike" baseline="0" dirty="0">
                <a:latin typeface="TimesNewRomanPSMT"/>
              </a:rPr>
              <a:t> bireylerin toplumla etkileşimini ve bütünleşmesini sağlayacak şekilde kazandıkları yetkinlikleri geliştirerek desteklemek</a:t>
            </a:r>
          </a:p>
          <a:p>
            <a:pPr algn="just"/>
            <a:endParaRPr lang="tr-TR" sz="1800" b="0" i="0" u="none" strike="noStrike" baseline="0" dirty="0">
              <a:latin typeface="TimesNewRomanPSMT"/>
            </a:endParaRPr>
          </a:p>
          <a:p>
            <a:pPr algn="just"/>
            <a:r>
              <a:rPr lang="tr-TR" sz="1800" b="0" i="0" u="none" strike="noStrike" baseline="0" dirty="0">
                <a:latin typeface="TimesNewRomanPSMT"/>
              </a:rPr>
              <a:t>4.	İnsanlarla etkileşim kurabilen, toplumsal kurallara uyum sağlayabilen, toplumsal yaşama katılım için çabalayan ve yaşamlarını bağımsız şekilde sürdürebilen bireyleri yaşam boyu desteklemek ve geliştirmek</a:t>
            </a:r>
            <a:endParaRPr lang="tr-TR" dirty="0"/>
          </a:p>
        </p:txBody>
      </p:sp>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326037380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759D47A3-4FA7-E6CD-EE9A-2CF25ABBD849}"/>
              </a:ext>
            </a:extLst>
          </p:cNvPr>
          <p:cNvPicPr>
            <a:picLocks noChangeAspect="1"/>
          </p:cNvPicPr>
          <p:nvPr/>
        </p:nvPicPr>
        <p:blipFill rotWithShape="1">
          <a:blip r:embed="rId3">
            <a:extLst>
              <a:ext uri="{28A0092B-C50C-407E-A947-70E740481C1C}">
                <a14:useLocalDpi xmlns:a14="http://schemas.microsoft.com/office/drawing/2010/main" val="0"/>
              </a:ext>
            </a:extLst>
          </a:blip>
          <a:srcRect l="24141" t="23594" r="50000" b="7092"/>
          <a:stretch/>
        </p:blipFill>
        <p:spPr>
          <a:xfrm rot="5400000">
            <a:off x="2990849" y="-336949"/>
            <a:ext cx="6210301" cy="7531897"/>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5199368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F489B8FE-65F4-06EB-EB80-B4CCD9933969}"/>
              </a:ext>
            </a:extLst>
          </p:cNvPr>
          <p:cNvPicPr>
            <a:picLocks noChangeAspect="1"/>
          </p:cNvPicPr>
          <p:nvPr/>
        </p:nvPicPr>
        <p:blipFill rotWithShape="1">
          <a:blip r:embed="rId3">
            <a:extLst>
              <a:ext uri="{28A0092B-C50C-407E-A947-70E740481C1C}">
                <a14:useLocalDpi xmlns:a14="http://schemas.microsoft.com/office/drawing/2010/main" val="0"/>
              </a:ext>
            </a:extLst>
          </a:blip>
          <a:srcRect l="23906" t="24475" r="50000" b="7531"/>
          <a:stretch/>
        </p:blipFill>
        <p:spPr>
          <a:xfrm rot="5400000">
            <a:off x="2962274" y="-336949"/>
            <a:ext cx="6267452" cy="7531897"/>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452735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A9B4A586-C372-9C06-CE1A-E212D7123DE5}"/>
              </a:ext>
            </a:extLst>
          </p:cNvPr>
          <p:cNvPicPr>
            <a:picLocks noChangeAspect="1"/>
          </p:cNvPicPr>
          <p:nvPr/>
        </p:nvPicPr>
        <p:blipFill rotWithShape="1">
          <a:blip r:embed="rId3">
            <a:extLst>
              <a:ext uri="{28A0092B-C50C-407E-A947-70E740481C1C}">
                <a14:useLocalDpi xmlns:a14="http://schemas.microsoft.com/office/drawing/2010/main" val="0"/>
              </a:ext>
            </a:extLst>
          </a:blip>
          <a:srcRect l="24140" t="24475" r="51485" b="7751"/>
          <a:stretch/>
        </p:blipFill>
        <p:spPr>
          <a:xfrm rot="5400000">
            <a:off x="1488282" y="-1016796"/>
            <a:ext cx="3181350" cy="5472116"/>
          </a:xfrm>
          <a:prstGeom prst="rect">
            <a:avLst/>
          </a:prstGeom>
        </p:spPr>
      </p:pic>
      <p:pic>
        <p:nvPicPr>
          <p:cNvPr id="5" name="Resim 4">
            <a:extLst>
              <a:ext uri="{FF2B5EF4-FFF2-40B4-BE49-F238E27FC236}">
                <a16:creationId xmlns:a16="http://schemas.microsoft.com/office/drawing/2014/main" xmlns="" id="{67FF51F8-0D01-A40D-CF42-5A4D5C96989B}"/>
              </a:ext>
            </a:extLst>
          </p:cNvPr>
          <p:cNvPicPr>
            <a:picLocks noChangeAspect="1"/>
          </p:cNvPicPr>
          <p:nvPr/>
        </p:nvPicPr>
        <p:blipFill rotWithShape="1">
          <a:blip r:embed="rId4">
            <a:extLst>
              <a:ext uri="{28A0092B-C50C-407E-A947-70E740481C1C}">
                <a14:useLocalDpi xmlns:a14="http://schemas.microsoft.com/office/drawing/2010/main" val="0"/>
              </a:ext>
            </a:extLst>
          </a:blip>
          <a:srcRect l="23906" t="23594" r="50000" b="7972"/>
          <a:stretch/>
        </p:blipFill>
        <p:spPr>
          <a:xfrm rot="5400000">
            <a:off x="1488282" y="2402681"/>
            <a:ext cx="3181350" cy="5472116"/>
          </a:xfrm>
          <a:prstGeom prst="rect">
            <a:avLst/>
          </a:prstGeom>
        </p:spPr>
      </p:pic>
      <p:pic>
        <p:nvPicPr>
          <p:cNvPr id="7" name="Resim 6">
            <a:extLst>
              <a:ext uri="{FF2B5EF4-FFF2-40B4-BE49-F238E27FC236}">
                <a16:creationId xmlns:a16="http://schemas.microsoft.com/office/drawing/2014/main" xmlns="" id="{FB075A4F-18B3-AA9F-F215-1E51F7B4CEFB}"/>
              </a:ext>
            </a:extLst>
          </p:cNvPr>
          <p:cNvPicPr>
            <a:picLocks noChangeAspect="1"/>
          </p:cNvPicPr>
          <p:nvPr/>
        </p:nvPicPr>
        <p:blipFill rotWithShape="1">
          <a:blip r:embed="rId5">
            <a:extLst>
              <a:ext uri="{28A0092B-C50C-407E-A947-70E740481C1C}">
                <a14:useLocalDpi xmlns:a14="http://schemas.microsoft.com/office/drawing/2010/main" val="0"/>
              </a:ext>
            </a:extLst>
          </a:blip>
          <a:srcRect l="24727" t="24255" r="50000" b="7751"/>
          <a:stretch/>
        </p:blipFill>
        <p:spPr>
          <a:xfrm rot="5400000">
            <a:off x="7522369" y="-1016796"/>
            <a:ext cx="3181350" cy="5472115"/>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2046395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Sungurlu Rehberlik ve Araştırma Merkezi</a:t>
            </a:r>
            <a:endParaRPr lang="tr-TR" dirty="0"/>
          </a:p>
        </p:txBody>
      </p:sp>
      <p:pic>
        <p:nvPicPr>
          <p:cNvPr id="2050" name="Picture 2" descr="C:\Users\İBRAHİM\Desktop\RAM\YAYIN\20220418_120441_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523" y="962198"/>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569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14855554-B844-41CC-E106-7FB57D17D625}"/>
              </a:ext>
            </a:extLst>
          </p:cNvPr>
          <p:cNvSpPr txBox="1"/>
          <p:nvPr/>
        </p:nvSpPr>
        <p:spPr>
          <a:xfrm>
            <a:off x="1531144" y="1300163"/>
            <a:ext cx="9129712" cy="584775"/>
          </a:xfrm>
          <a:prstGeom prst="rect">
            <a:avLst/>
          </a:prstGeom>
          <a:noFill/>
        </p:spPr>
        <p:txBody>
          <a:bodyPr wrap="square" rtlCol="0">
            <a:spAutoFit/>
          </a:bodyPr>
          <a:lstStyle/>
          <a:p>
            <a:r>
              <a:rPr lang="tr-TR" sz="3200" dirty="0"/>
              <a:t>DESTEK EĞİTİM PROGRAMLARININ PERSPEKTİFİ</a:t>
            </a:r>
          </a:p>
        </p:txBody>
      </p:sp>
      <p:graphicFrame>
        <p:nvGraphicFramePr>
          <p:cNvPr id="6" name="Diyagram 5">
            <a:extLst>
              <a:ext uri="{FF2B5EF4-FFF2-40B4-BE49-F238E27FC236}">
                <a16:creationId xmlns:a16="http://schemas.microsoft.com/office/drawing/2014/main" xmlns="" id="{AE31CFFF-31E5-3E1F-5621-6AF6A785D2E7}"/>
              </a:ext>
            </a:extLst>
          </p:cNvPr>
          <p:cNvGraphicFramePr/>
          <p:nvPr>
            <p:extLst>
              <p:ext uri="{D42A27DB-BD31-4B8C-83A1-F6EECF244321}">
                <p14:modId xmlns:p14="http://schemas.microsoft.com/office/powerpoint/2010/main" val="1962144949"/>
              </p:ext>
            </p:extLst>
          </p:nvPr>
        </p:nvGraphicFramePr>
        <p:xfrm>
          <a:off x="296465" y="1884938"/>
          <a:ext cx="5799535" cy="4622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yagram 2">
            <a:extLst>
              <a:ext uri="{FF2B5EF4-FFF2-40B4-BE49-F238E27FC236}">
                <a16:creationId xmlns:a16="http://schemas.microsoft.com/office/drawing/2014/main" xmlns="" id="{7DC4C39F-FABC-84AA-C45E-E547D36CE7A9}"/>
              </a:ext>
            </a:extLst>
          </p:cNvPr>
          <p:cNvGraphicFramePr/>
          <p:nvPr>
            <p:extLst>
              <p:ext uri="{D42A27DB-BD31-4B8C-83A1-F6EECF244321}">
                <p14:modId xmlns:p14="http://schemas.microsoft.com/office/powerpoint/2010/main" val="3831092939"/>
              </p:ext>
            </p:extLst>
          </p:nvPr>
        </p:nvGraphicFramePr>
        <p:xfrm>
          <a:off x="5486400" y="1884938"/>
          <a:ext cx="6273800" cy="48338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359691511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C2ABC004-41AC-D6A7-D74B-AB96B4BF1871}"/>
              </a:ext>
            </a:extLst>
          </p:cNvPr>
          <p:cNvSpPr txBox="1"/>
          <p:nvPr/>
        </p:nvSpPr>
        <p:spPr>
          <a:xfrm>
            <a:off x="-90488" y="558224"/>
            <a:ext cx="12282488" cy="1077218"/>
          </a:xfrm>
          <a:prstGeom prst="rect">
            <a:avLst/>
          </a:prstGeom>
          <a:noFill/>
        </p:spPr>
        <p:txBody>
          <a:bodyPr wrap="square" rtlCol="0">
            <a:spAutoFit/>
          </a:bodyPr>
          <a:lstStyle/>
          <a:p>
            <a:pPr algn="r"/>
            <a:r>
              <a:rPr lang="tr-TR" sz="3200" dirty="0"/>
              <a:t>YENİ DESTEK EĞİTİM PROGRAMLARI </a:t>
            </a:r>
          </a:p>
          <a:p>
            <a:pPr algn="r"/>
            <a:r>
              <a:rPr lang="tr-TR" sz="3200" dirty="0"/>
              <a:t>VE ESKİ DESTEK EĞİTİM PROGRAMLARININ KARŞILAŞTIRILMASI</a:t>
            </a:r>
          </a:p>
        </p:txBody>
      </p:sp>
      <p:pic>
        <p:nvPicPr>
          <p:cNvPr id="4" name="Resim 3">
            <a:extLst>
              <a:ext uri="{FF2B5EF4-FFF2-40B4-BE49-F238E27FC236}">
                <a16:creationId xmlns:a16="http://schemas.microsoft.com/office/drawing/2014/main" xmlns="" id="{1D0CA7B1-5BFC-2386-3736-68D694AB1DFE}"/>
              </a:ext>
            </a:extLst>
          </p:cNvPr>
          <p:cNvPicPr>
            <a:picLocks noChangeAspect="1"/>
          </p:cNvPicPr>
          <p:nvPr/>
        </p:nvPicPr>
        <p:blipFill rotWithShape="1">
          <a:blip r:embed="rId3">
            <a:extLst>
              <a:ext uri="{28A0092B-C50C-407E-A947-70E740481C1C}">
                <a14:useLocalDpi xmlns:a14="http://schemas.microsoft.com/office/drawing/2010/main" val="0"/>
              </a:ext>
            </a:extLst>
          </a:blip>
          <a:srcRect l="13946" t="18973" r="17851" b="4011"/>
          <a:stretch/>
        </p:blipFill>
        <p:spPr>
          <a:xfrm>
            <a:off x="314326" y="1635442"/>
            <a:ext cx="11587162" cy="5000625"/>
          </a:xfrm>
          <a:prstGeom prst="rect">
            <a:avLst/>
          </a:prstGeom>
        </p:spPr>
      </p:pic>
      <p:sp>
        <p:nvSpPr>
          <p:cNvPr id="5" name="Altbilgi Yer Tutucusu 4"/>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31781431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82CE00E3-1759-0D18-9A89-EA10057AD847}"/>
              </a:ext>
            </a:extLst>
          </p:cNvPr>
          <p:cNvPicPr>
            <a:picLocks noChangeAspect="1"/>
          </p:cNvPicPr>
          <p:nvPr/>
        </p:nvPicPr>
        <p:blipFill rotWithShape="1">
          <a:blip r:embed="rId3">
            <a:extLst>
              <a:ext uri="{28A0092B-C50C-407E-A947-70E740481C1C}">
                <a14:useLocalDpi xmlns:a14="http://schemas.microsoft.com/office/drawing/2010/main" val="0"/>
              </a:ext>
            </a:extLst>
          </a:blip>
          <a:srcRect l="13946" t="22494" r="18085" b="15893"/>
          <a:stretch/>
        </p:blipFill>
        <p:spPr>
          <a:xfrm>
            <a:off x="1952624" y="1428750"/>
            <a:ext cx="8286751" cy="4000500"/>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6160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97C07161-6BBE-3A72-EA5B-E40C06666A2D}"/>
              </a:ext>
            </a:extLst>
          </p:cNvPr>
          <p:cNvPicPr>
            <a:picLocks noChangeAspect="1"/>
          </p:cNvPicPr>
          <p:nvPr/>
        </p:nvPicPr>
        <p:blipFill rotWithShape="1">
          <a:blip r:embed="rId3">
            <a:extLst>
              <a:ext uri="{28A0092B-C50C-407E-A947-70E740481C1C}">
                <a14:useLocalDpi xmlns:a14="http://schemas.microsoft.com/office/drawing/2010/main" val="0"/>
              </a:ext>
            </a:extLst>
          </a:blip>
          <a:srcRect l="14297" t="20514" r="18203" b="3350"/>
          <a:stretch/>
        </p:blipFill>
        <p:spPr>
          <a:xfrm>
            <a:off x="1981199" y="957262"/>
            <a:ext cx="8229601" cy="4943475"/>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80170100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F45B31E2-FC41-E97A-E5EB-E0598393F417}"/>
              </a:ext>
            </a:extLst>
          </p:cNvPr>
          <p:cNvPicPr>
            <a:picLocks noChangeAspect="1"/>
          </p:cNvPicPr>
          <p:nvPr/>
        </p:nvPicPr>
        <p:blipFill rotWithShape="1">
          <a:blip r:embed="rId3">
            <a:extLst>
              <a:ext uri="{28A0092B-C50C-407E-A947-70E740481C1C}">
                <a14:useLocalDpi xmlns:a14="http://schemas.microsoft.com/office/drawing/2010/main" val="0"/>
              </a:ext>
            </a:extLst>
          </a:blip>
          <a:srcRect l="13711" t="23595" r="18321" b="9512"/>
          <a:stretch/>
        </p:blipFill>
        <p:spPr>
          <a:xfrm>
            <a:off x="1952625" y="1257300"/>
            <a:ext cx="8286750" cy="4343400"/>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240613253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B9CE1493-8840-50D7-E308-CCD27BD9986D}"/>
              </a:ext>
            </a:extLst>
          </p:cNvPr>
          <p:cNvPicPr>
            <a:picLocks noChangeAspect="1"/>
          </p:cNvPicPr>
          <p:nvPr/>
        </p:nvPicPr>
        <p:blipFill rotWithShape="1">
          <a:blip r:embed="rId3">
            <a:extLst>
              <a:ext uri="{28A0092B-C50C-407E-A947-70E740481C1C}">
                <a14:useLocalDpi xmlns:a14="http://schemas.microsoft.com/office/drawing/2010/main" val="0"/>
              </a:ext>
            </a:extLst>
          </a:blip>
          <a:srcRect l="28711" t="19194" r="33320" b="2690"/>
          <a:stretch/>
        </p:blipFill>
        <p:spPr>
          <a:xfrm>
            <a:off x="2088356" y="892968"/>
            <a:ext cx="8015287" cy="5072063"/>
          </a:xfrm>
          <a:prstGeom prst="rect">
            <a:avLst/>
          </a:prstGeom>
        </p:spPr>
      </p:pic>
      <p:sp>
        <p:nvSpPr>
          <p:cNvPr id="4" name="Altbilgi Yer Tutucusu 3"/>
          <p:cNvSpPr>
            <a:spLocks noGrp="1"/>
          </p:cNvSpPr>
          <p:nvPr>
            <p:ph type="ftr" sz="quarter" idx="11"/>
          </p:nvPr>
        </p:nvSpPr>
        <p:spPr/>
        <p:txBody>
          <a:bodyPr/>
          <a:lstStyle/>
          <a:p>
            <a:r>
              <a:rPr lang="tr-TR" smtClean="0"/>
              <a:t>Sungurlu Rehberlik ve Araştırma Merkezi</a:t>
            </a:r>
            <a:endParaRPr lang="tr-TR"/>
          </a:p>
        </p:txBody>
      </p:sp>
    </p:spTree>
    <p:extLst>
      <p:ext uri="{BB962C8B-B14F-4D97-AF65-F5344CB8AC3E}">
        <p14:creationId xmlns:p14="http://schemas.microsoft.com/office/powerpoint/2010/main" val="1020820104"/>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369</TotalTime>
  <Words>2049</Words>
  <Application>Microsoft Office PowerPoint</Application>
  <PresentationFormat>Özel</PresentationFormat>
  <Paragraphs>238</Paragraphs>
  <Slides>33</Slides>
  <Notes>33</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Uçak İzi</vt:lpstr>
      <vt:lpstr>Yenİlenen destek eğİtİm programları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Yenilenen destek eğitim programları</dc:title>
  <dc:creator>ASUS</dc:creator>
  <cp:lastModifiedBy>İBRAHİM</cp:lastModifiedBy>
  <cp:revision>8</cp:revision>
  <dcterms:created xsi:type="dcterms:W3CDTF">2022-06-16T12:06:29Z</dcterms:created>
  <dcterms:modified xsi:type="dcterms:W3CDTF">2022-07-01T13:21:22Z</dcterms:modified>
</cp:coreProperties>
</file>