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1"/>
  </p:sldMasterIdLst>
  <p:notesMasterIdLst>
    <p:notesMasterId r:id="rId25"/>
  </p:notesMasterIdLst>
  <p:sldIdLst>
    <p:sldId id="256" r:id="rId2"/>
    <p:sldId id="257" r:id="rId3"/>
    <p:sldId id="259" r:id="rId4"/>
    <p:sldId id="260" r:id="rId5"/>
    <p:sldId id="261" r:id="rId6"/>
    <p:sldId id="262" r:id="rId7"/>
    <p:sldId id="263" r:id="rId8"/>
    <p:sldId id="270" r:id="rId9"/>
    <p:sldId id="271" r:id="rId10"/>
    <p:sldId id="272" r:id="rId11"/>
    <p:sldId id="273" r:id="rId12"/>
    <p:sldId id="264" r:id="rId13"/>
    <p:sldId id="265" r:id="rId14"/>
    <p:sldId id="266" r:id="rId15"/>
    <p:sldId id="274" r:id="rId16"/>
    <p:sldId id="275" r:id="rId17"/>
    <p:sldId id="276" r:id="rId18"/>
    <p:sldId id="277" r:id="rId19"/>
    <p:sldId id="278" r:id="rId20"/>
    <p:sldId id="279" r:id="rId21"/>
    <p:sldId id="280" r:id="rId22"/>
    <p:sldId id="281" r:id="rId23"/>
    <p:sldId id="269" r:id="rId24"/>
  </p:sldIdLst>
  <p:sldSz cx="12192000" cy="6858000"/>
  <p:notesSz cx="9661525"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ter Ogi" initials="MO" lastIdx="1" clrIdx="0">
    <p:extLst>
      <p:ext uri="{19B8F6BF-5375-455C-9EA6-DF929625EA0E}">
        <p15:presenceInfo xmlns:p15="http://schemas.microsoft.com/office/powerpoint/2012/main" userId="52332a0ec47a36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E7980-AEB7-4CE4-B31C-EE94541E3A6A}" type="doc">
      <dgm:prSet loTypeId="urn:microsoft.com/office/officeart/2005/8/layout/process5" loCatId="process" qsTypeId="urn:microsoft.com/office/officeart/2005/8/quickstyle/3d2" qsCatId="3D" csTypeId="urn:microsoft.com/office/officeart/2005/8/colors/accent1_2" csCatId="accent1" phldr="1"/>
      <dgm:spPr/>
      <dgm:t>
        <a:bodyPr/>
        <a:lstStyle/>
        <a:p>
          <a:endParaRPr lang="tr-TR"/>
        </a:p>
      </dgm:t>
    </dgm:pt>
    <dgm:pt modelId="{EF118A7F-886D-4B2A-AC0E-FA61F1337258}">
      <dgm:prSet phldrT="[Metin]" custT="1"/>
      <dgm:spPr/>
      <dgm:t>
        <a:bodyPr/>
        <a:lstStyle/>
        <a:p>
          <a:r>
            <a:rPr lang="tr-TR" sz="1600" dirty="0"/>
            <a:t>Okul Rehberlik ve Psikolojik Danışma Hizmetleri Yürütme Komisyonu</a:t>
          </a:r>
        </a:p>
      </dgm:t>
    </dgm:pt>
    <dgm:pt modelId="{43424132-B67C-4DD4-AAE0-402B1C47E3BA}" type="parTrans" cxnId="{EF136834-5563-4E92-8534-53DACF155AAF}">
      <dgm:prSet/>
      <dgm:spPr/>
      <dgm:t>
        <a:bodyPr/>
        <a:lstStyle/>
        <a:p>
          <a:endParaRPr lang="tr-TR"/>
        </a:p>
      </dgm:t>
    </dgm:pt>
    <dgm:pt modelId="{E4E1044E-F785-447B-AD88-89BE96AC26FB}" type="sibTrans" cxnId="{EF136834-5563-4E92-8534-53DACF155AAF}">
      <dgm:prSet/>
      <dgm:spPr/>
      <dgm:t>
        <a:bodyPr/>
        <a:lstStyle/>
        <a:p>
          <a:endParaRPr lang="tr-TR"/>
        </a:p>
      </dgm:t>
    </dgm:pt>
    <dgm:pt modelId="{972C3376-A4BE-4A2A-8C21-20720B0D828A}">
      <dgm:prSet phldrT="[Metin]" custT="1"/>
      <dgm:spPr/>
      <dgm:t>
        <a:bodyPr/>
        <a:lstStyle/>
        <a:p>
          <a:r>
            <a:rPr lang="tr-TR" sz="1600" dirty="0"/>
            <a:t>BEP Geliştirme Birimi</a:t>
          </a:r>
        </a:p>
      </dgm:t>
    </dgm:pt>
    <dgm:pt modelId="{6F958617-6927-4661-80E7-F0EC0376EC20}" type="parTrans" cxnId="{72A0421F-5419-43D3-B17B-B2C602276FF5}">
      <dgm:prSet/>
      <dgm:spPr/>
      <dgm:t>
        <a:bodyPr/>
        <a:lstStyle/>
        <a:p>
          <a:endParaRPr lang="tr-TR"/>
        </a:p>
      </dgm:t>
    </dgm:pt>
    <dgm:pt modelId="{A7DA4E6D-D405-487C-8B95-312B00AB1A99}" type="sibTrans" cxnId="{72A0421F-5419-43D3-B17B-B2C602276FF5}">
      <dgm:prSet/>
      <dgm:spPr/>
      <dgm:t>
        <a:bodyPr/>
        <a:lstStyle/>
        <a:p>
          <a:endParaRPr lang="tr-TR"/>
        </a:p>
      </dgm:t>
    </dgm:pt>
    <dgm:pt modelId="{DCCEBAE3-E73D-4570-B2B9-BEFF279799F7}">
      <dgm:prSet phldrT="[Metin]" custT="1"/>
      <dgm:spPr/>
      <dgm:t>
        <a:bodyPr/>
        <a:lstStyle/>
        <a:p>
          <a:r>
            <a:rPr lang="tr-TR" sz="1600" dirty="0"/>
            <a:t>Okul Yönetimi</a:t>
          </a:r>
        </a:p>
      </dgm:t>
    </dgm:pt>
    <dgm:pt modelId="{DAEF6E70-0C0B-4A38-A10E-6F2380603AD9}" type="parTrans" cxnId="{61B61B7F-2DE0-4502-9BD7-3CEC89E9D37F}">
      <dgm:prSet/>
      <dgm:spPr/>
      <dgm:t>
        <a:bodyPr/>
        <a:lstStyle/>
        <a:p>
          <a:endParaRPr lang="tr-TR"/>
        </a:p>
      </dgm:t>
    </dgm:pt>
    <dgm:pt modelId="{0D398E09-368C-4830-8EA6-65392BD1A346}" type="sibTrans" cxnId="{61B61B7F-2DE0-4502-9BD7-3CEC89E9D37F}">
      <dgm:prSet/>
      <dgm:spPr/>
      <dgm:t>
        <a:bodyPr/>
        <a:lstStyle/>
        <a:p>
          <a:endParaRPr lang="tr-TR"/>
        </a:p>
      </dgm:t>
    </dgm:pt>
    <dgm:pt modelId="{31327EB8-7A4D-409A-A665-EBA6530E3493}">
      <dgm:prSet phldrT="[Metin]" custT="1"/>
      <dgm:spPr/>
      <dgm:t>
        <a:bodyPr/>
        <a:lstStyle/>
        <a:p>
          <a:r>
            <a:rPr lang="tr-TR" sz="1600" dirty="0"/>
            <a:t>İlçe Milli Eğitim Müdürlüğü Özel Eğitim ve Rehberlik Bölümü</a:t>
          </a:r>
        </a:p>
      </dgm:t>
    </dgm:pt>
    <dgm:pt modelId="{345C94C3-04B1-4B7A-B782-9221C10A75FE}" type="parTrans" cxnId="{E3168829-C7E6-4C8E-889C-FF3FEE87D954}">
      <dgm:prSet/>
      <dgm:spPr/>
      <dgm:t>
        <a:bodyPr/>
        <a:lstStyle/>
        <a:p>
          <a:endParaRPr lang="tr-TR"/>
        </a:p>
      </dgm:t>
    </dgm:pt>
    <dgm:pt modelId="{95C9517F-D263-4B42-904B-D3425A9D6C7F}" type="sibTrans" cxnId="{E3168829-C7E6-4C8E-889C-FF3FEE87D954}">
      <dgm:prSet/>
      <dgm:spPr/>
      <dgm:t>
        <a:bodyPr/>
        <a:lstStyle/>
        <a:p>
          <a:endParaRPr lang="tr-TR"/>
        </a:p>
      </dgm:t>
    </dgm:pt>
    <dgm:pt modelId="{6BAEB46B-4DE1-4815-8AB4-92B1ACBCE5DF}">
      <dgm:prSet phldrT="[Metin]" custT="1"/>
      <dgm:spPr/>
      <dgm:t>
        <a:bodyPr/>
        <a:lstStyle/>
        <a:p>
          <a:r>
            <a:rPr lang="tr-TR" sz="1600" dirty="0"/>
            <a:t>Destek Eğitim Komisyonu</a:t>
          </a:r>
        </a:p>
      </dgm:t>
    </dgm:pt>
    <dgm:pt modelId="{CA23881E-FEDA-4B2D-BD9E-24E0D0749138}" type="parTrans" cxnId="{4CA3CC20-21BB-4264-B029-AF3FD4E0820B}">
      <dgm:prSet/>
      <dgm:spPr/>
      <dgm:t>
        <a:bodyPr/>
        <a:lstStyle/>
        <a:p>
          <a:endParaRPr lang="tr-TR"/>
        </a:p>
      </dgm:t>
    </dgm:pt>
    <dgm:pt modelId="{90EEC035-E6D9-4F05-8654-3B6BB5E07290}" type="sibTrans" cxnId="{4CA3CC20-21BB-4264-B029-AF3FD4E0820B}">
      <dgm:prSet/>
      <dgm:spPr/>
      <dgm:t>
        <a:bodyPr/>
        <a:lstStyle/>
        <a:p>
          <a:endParaRPr lang="tr-TR"/>
        </a:p>
      </dgm:t>
    </dgm:pt>
    <dgm:pt modelId="{336EA5F5-F137-4818-B275-4EAC55DB4591}">
      <dgm:prSet custT="1"/>
      <dgm:spPr/>
      <dgm:t>
        <a:bodyPr/>
        <a:lstStyle/>
        <a:p>
          <a:r>
            <a:rPr lang="tr-TR" sz="1600" dirty="0"/>
            <a:t>İlçe Özel Eğitim Hizmetleri Kurulu</a:t>
          </a:r>
        </a:p>
      </dgm:t>
    </dgm:pt>
    <dgm:pt modelId="{71528377-D2E1-4B79-9FA3-8AE4D1AB3297}" type="parTrans" cxnId="{D2BDB90D-C2C0-4F72-BD4D-82AFB453FC98}">
      <dgm:prSet/>
      <dgm:spPr/>
      <dgm:t>
        <a:bodyPr/>
        <a:lstStyle/>
        <a:p>
          <a:endParaRPr lang="tr-TR"/>
        </a:p>
      </dgm:t>
    </dgm:pt>
    <dgm:pt modelId="{9E4A885F-30F9-4228-946A-5C9A5D245D86}" type="sibTrans" cxnId="{D2BDB90D-C2C0-4F72-BD4D-82AFB453FC98}">
      <dgm:prSet/>
      <dgm:spPr/>
      <dgm:t>
        <a:bodyPr/>
        <a:lstStyle/>
        <a:p>
          <a:endParaRPr lang="tr-TR"/>
        </a:p>
      </dgm:t>
    </dgm:pt>
    <dgm:pt modelId="{AB002ECA-0863-4DB1-A10A-B5BB5E508252}">
      <dgm:prSet custT="1"/>
      <dgm:spPr/>
      <dgm:t>
        <a:bodyPr/>
        <a:lstStyle/>
        <a:p>
          <a:r>
            <a:rPr lang="tr-TR" sz="1600" dirty="0"/>
            <a:t>İnsan Kaynakları Bürosu</a:t>
          </a:r>
        </a:p>
      </dgm:t>
    </dgm:pt>
    <dgm:pt modelId="{62D9F830-7647-4325-B732-7BF7E4BA5F67}" type="parTrans" cxnId="{E1ED44B3-DB2D-4F6B-9606-A1998B5D4FC0}">
      <dgm:prSet/>
      <dgm:spPr/>
      <dgm:t>
        <a:bodyPr/>
        <a:lstStyle/>
        <a:p>
          <a:endParaRPr lang="tr-TR"/>
        </a:p>
      </dgm:t>
    </dgm:pt>
    <dgm:pt modelId="{DD48B132-30C4-4ACF-B36A-FD64614CBE40}" type="sibTrans" cxnId="{E1ED44B3-DB2D-4F6B-9606-A1998B5D4FC0}">
      <dgm:prSet/>
      <dgm:spPr/>
      <dgm:t>
        <a:bodyPr/>
        <a:lstStyle/>
        <a:p>
          <a:endParaRPr lang="tr-TR"/>
        </a:p>
      </dgm:t>
    </dgm:pt>
    <dgm:pt modelId="{42D26F88-FCDE-499F-B86C-E0BF987AE150}">
      <dgm:prSet custT="1"/>
      <dgm:spPr/>
      <dgm:t>
        <a:bodyPr/>
        <a:lstStyle/>
        <a:p>
          <a:r>
            <a:rPr lang="tr-TR" sz="1600" dirty="0"/>
            <a:t>Özel Eğitim ve Rehberlik Bölümü ve Rehberlik ve Araştırma Merkezi</a:t>
          </a:r>
        </a:p>
      </dgm:t>
    </dgm:pt>
    <dgm:pt modelId="{F7A95E5B-FEBA-4E08-B9FC-D5AA49ACAC18}" type="parTrans" cxnId="{29358EB3-31AA-43EF-95BF-1E6CFCE8393F}">
      <dgm:prSet/>
      <dgm:spPr/>
      <dgm:t>
        <a:bodyPr/>
        <a:lstStyle/>
        <a:p>
          <a:endParaRPr lang="tr-TR"/>
        </a:p>
      </dgm:t>
    </dgm:pt>
    <dgm:pt modelId="{6842D911-D995-4F2B-9678-89E98D0EA773}" type="sibTrans" cxnId="{29358EB3-31AA-43EF-95BF-1E6CFCE8393F}">
      <dgm:prSet/>
      <dgm:spPr/>
      <dgm:t>
        <a:bodyPr/>
        <a:lstStyle/>
        <a:p>
          <a:endParaRPr lang="tr-TR"/>
        </a:p>
      </dgm:t>
    </dgm:pt>
    <dgm:pt modelId="{22C34B09-ECAD-4EC2-8235-49AE1285AD56}">
      <dgm:prSet custT="1"/>
      <dgm:spPr/>
      <dgm:t>
        <a:bodyPr/>
        <a:lstStyle/>
        <a:p>
          <a:r>
            <a:rPr lang="tr-TR" sz="1600" dirty="0"/>
            <a:t>Okul Yönetimi</a:t>
          </a:r>
        </a:p>
      </dgm:t>
    </dgm:pt>
    <dgm:pt modelId="{F6A57E4A-D018-4683-A34F-85976593CE3D}" type="parTrans" cxnId="{A363E96E-75AB-4CFB-838F-550A861B7F05}">
      <dgm:prSet/>
      <dgm:spPr/>
      <dgm:t>
        <a:bodyPr/>
        <a:lstStyle/>
        <a:p>
          <a:endParaRPr lang="tr-TR"/>
        </a:p>
      </dgm:t>
    </dgm:pt>
    <dgm:pt modelId="{7798EBCE-0CBD-498C-8AB2-1E5F2642FF30}" type="sibTrans" cxnId="{A363E96E-75AB-4CFB-838F-550A861B7F05}">
      <dgm:prSet/>
      <dgm:spPr/>
      <dgm:t>
        <a:bodyPr/>
        <a:lstStyle/>
        <a:p>
          <a:endParaRPr lang="tr-TR"/>
        </a:p>
      </dgm:t>
    </dgm:pt>
    <dgm:pt modelId="{A8CD4E31-B597-4F9A-814E-F07CEA610D9F}" type="pres">
      <dgm:prSet presAssocID="{090E7980-AEB7-4CE4-B31C-EE94541E3A6A}" presName="diagram" presStyleCnt="0">
        <dgm:presLayoutVars>
          <dgm:dir/>
          <dgm:resizeHandles val="exact"/>
        </dgm:presLayoutVars>
      </dgm:prSet>
      <dgm:spPr/>
      <dgm:t>
        <a:bodyPr/>
        <a:lstStyle/>
        <a:p>
          <a:endParaRPr lang="tr-TR"/>
        </a:p>
      </dgm:t>
    </dgm:pt>
    <dgm:pt modelId="{99D7A9E8-F5B8-47A8-92F7-9D6973032A7B}" type="pres">
      <dgm:prSet presAssocID="{EF118A7F-886D-4B2A-AC0E-FA61F1337258}" presName="node" presStyleLbl="node1" presStyleIdx="0" presStyleCnt="9">
        <dgm:presLayoutVars>
          <dgm:bulletEnabled val="1"/>
        </dgm:presLayoutVars>
      </dgm:prSet>
      <dgm:spPr/>
      <dgm:t>
        <a:bodyPr/>
        <a:lstStyle/>
        <a:p>
          <a:endParaRPr lang="tr-TR"/>
        </a:p>
      </dgm:t>
    </dgm:pt>
    <dgm:pt modelId="{B95B4F71-F021-4072-B8FE-A81167F48448}" type="pres">
      <dgm:prSet presAssocID="{E4E1044E-F785-447B-AD88-89BE96AC26FB}" presName="sibTrans" presStyleLbl="sibTrans2D1" presStyleIdx="0" presStyleCnt="8"/>
      <dgm:spPr/>
      <dgm:t>
        <a:bodyPr/>
        <a:lstStyle/>
        <a:p>
          <a:endParaRPr lang="tr-TR"/>
        </a:p>
      </dgm:t>
    </dgm:pt>
    <dgm:pt modelId="{3F7FFF16-84BF-4590-8C38-084E5779750A}" type="pres">
      <dgm:prSet presAssocID="{E4E1044E-F785-447B-AD88-89BE96AC26FB}" presName="connectorText" presStyleLbl="sibTrans2D1" presStyleIdx="0" presStyleCnt="8"/>
      <dgm:spPr/>
      <dgm:t>
        <a:bodyPr/>
        <a:lstStyle/>
        <a:p>
          <a:endParaRPr lang="tr-TR"/>
        </a:p>
      </dgm:t>
    </dgm:pt>
    <dgm:pt modelId="{9D077471-A8D5-4D3F-A195-7A1311266590}" type="pres">
      <dgm:prSet presAssocID="{972C3376-A4BE-4A2A-8C21-20720B0D828A}" presName="node" presStyleLbl="node1" presStyleIdx="1" presStyleCnt="9">
        <dgm:presLayoutVars>
          <dgm:bulletEnabled val="1"/>
        </dgm:presLayoutVars>
      </dgm:prSet>
      <dgm:spPr/>
      <dgm:t>
        <a:bodyPr/>
        <a:lstStyle/>
        <a:p>
          <a:endParaRPr lang="tr-TR"/>
        </a:p>
      </dgm:t>
    </dgm:pt>
    <dgm:pt modelId="{1D291774-EDE1-4C87-9CBC-8A2612B500CD}" type="pres">
      <dgm:prSet presAssocID="{A7DA4E6D-D405-487C-8B95-312B00AB1A99}" presName="sibTrans" presStyleLbl="sibTrans2D1" presStyleIdx="1" presStyleCnt="8"/>
      <dgm:spPr/>
      <dgm:t>
        <a:bodyPr/>
        <a:lstStyle/>
        <a:p>
          <a:endParaRPr lang="tr-TR"/>
        </a:p>
      </dgm:t>
    </dgm:pt>
    <dgm:pt modelId="{BB9FD686-F6A7-45E4-AE42-D33FE7299E40}" type="pres">
      <dgm:prSet presAssocID="{A7DA4E6D-D405-487C-8B95-312B00AB1A99}" presName="connectorText" presStyleLbl="sibTrans2D1" presStyleIdx="1" presStyleCnt="8"/>
      <dgm:spPr/>
      <dgm:t>
        <a:bodyPr/>
        <a:lstStyle/>
        <a:p>
          <a:endParaRPr lang="tr-TR"/>
        </a:p>
      </dgm:t>
    </dgm:pt>
    <dgm:pt modelId="{73EC635F-8BD5-4C78-B270-408CB4B80E05}" type="pres">
      <dgm:prSet presAssocID="{DCCEBAE3-E73D-4570-B2B9-BEFF279799F7}" presName="node" presStyleLbl="node1" presStyleIdx="2" presStyleCnt="9">
        <dgm:presLayoutVars>
          <dgm:bulletEnabled val="1"/>
        </dgm:presLayoutVars>
      </dgm:prSet>
      <dgm:spPr/>
      <dgm:t>
        <a:bodyPr/>
        <a:lstStyle/>
        <a:p>
          <a:endParaRPr lang="tr-TR"/>
        </a:p>
      </dgm:t>
    </dgm:pt>
    <dgm:pt modelId="{0777543F-89D1-4B3E-8B41-15AF16722323}" type="pres">
      <dgm:prSet presAssocID="{0D398E09-368C-4830-8EA6-65392BD1A346}" presName="sibTrans" presStyleLbl="sibTrans2D1" presStyleIdx="2" presStyleCnt="8"/>
      <dgm:spPr/>
      <dgm:t>
        <a:bodyPr/>
        <a:lstStyle/>
        <a:p>
          <a:endParaRPr lang="tr-TR"/>
        </a:p>
      </dgm:t>
    </dgm:pt>
    <dgm:pt modelId="{391B3A8E-F326-43DD-A2B1-3FB71056F5B4}" type="pres">
      <dgm:prSet presAssocID="{0D398E09-368C-4830-8EA6-65392BD1A346}" presName="connectorText" presStyleLbl="sibTrans2D1" presStyleIdx="2" presStyleCnt="8"/>
      <dgm:spPr/>
      <dgm:t>
        <a:bodyPr/>
        <a:lstStyle/>
        <a:p>
          <a:endParaRPr lang="tr-TR"/>
        </a:p>
      </dgm:t>
    </dgm:pt>
    <dgm:pt modelId="{E3395C4B-9CF3-43B2-B075-2DB7261C717A}" type="pres">
      <dgm:prSet presAssocID="{31327EB8-7A4D-409A-A665-EBA6530E3493}" presName="node" presStyleLbl="node1" presStyleIdx="3" presStyleCnt="9">
        <dgm:presLayoutVars>
          <dgm:bulletEnabled val="1"/>
        </dgm:presLayoutVars>
      </dgm:prSet>
      <dgm:spPr/>
      <dgm:t>
        <a:bodyPr/>
        <a:lstStyle/>
        <a:p>
          <a:endParaRPr lang="tr-TR"/>
        </a:p>
      </dgm:t>
    </dgm:pt>
    <dgm:pt modelId="{54981363-A296-4CEF-8948-5598CF8B7CB9}" type="pres">
      <dgm:prSet presAssocID="{95C9517F-D263-4B42-904B-D3425A9D6C7F}" presName="sibTrans" presStyleLbl="sibTrans2D1" presStyleIdx="3" presStyleCnt="8"/>
      <dgm:spPr/>
      <dgm:t>
        <a:bodyPr/>
        <a:lstStyle/>
        <a:p>
          <a:endParaRPr lang="tr-TR"/>
        </a:p>
      </dgm:t>
    </dgm:pt>
    <dgm:pt modelId="{8B8B08BC-7258-48D8-85A8-69FF22C54C93}" type="pres">
      <dgm:prSet presAssocID="{95C9517F-D263-4B42-904B-D3425A9D6C7F}" presName="connectorText" presStyleLbl="sibTrans2D1" presStyleIdx="3" presStyleCnt="8"/>
      <dgm:spPr/>
      <dgm:t>
        <a:bodyPr/>
        <a:lstStyle/>
        <a:p>
          <a:endParaRPr lang="tr-TR"/>
        </a:p>
      </dgm:t>
    </dgm:pt>
    <dgm:pt modelId="{1E810A1B-12B1-4757-85B9-70601550A798}" type="pres">
      <dgm:prSet presAssocID="{6BAEB46B-4DE1-4815-8AB4-92B1ACBCE5DF}" presName="node" presStyleLbl="node1" presStyleIdx="4" presStyleCnt="9">
        <dgm:presLayoutVars>
          <dgm:bulletEnabled val="1"/>
        </dgm:presLayoutVars>
      </dgm:prSet>
      <dgm:spPr/>
      <dgm:t>
        <a:bodyPr/>
        <a:lstStyle/>
        <a:p>
          <a:endParaRPr lang="tr-TR"/>
        </a:p>
      </dgm:t>
    </dgm:pt>
    <dgm:pt modelId="{B7ACA390-1725-4880-A4CB-42A642388BE7}" type="pres">
      <dgm:prSet presAssocID="{90EEC035-E6D9-4F05-8654-3B6BB5E07290}" presName="sibTrans" presStyleLbl="sibTrans2D1" presStyleIdx="4" presStyleCnt="8"/>
      <dgm:spPr/>
      <dgm:t>
        <a:bodyPr/>
        <a:lstStyle/>
        <a:p>
          <a:endParaRPr lang="tr-TR"/>
        </a:p>
      </dgm:t>
    </dgm:pt>
    <dgm:pt modelId="{EE9E1E77-2A36-4257-8722-060D7089EC29}" type="pres">
      <dgm:prSet presAssocID="{90EEC035-E6D9-4F05-8654-3B6BB5E07290}" presName="connectorText" presStyleLbl="sibTrans2D1" presStyleIdx="4" presStyleCnt="8"/>
      <dgm:spPr/>
      <dgm:t>
        <a:bodyPr/>
        <a:lstStyle/>
        <a:p>
          <a:endParaRPr lang="tr-TR"/>
        </a:p>
      </dgm:t>
    </dgm:pt>
    <dgm:pt modelId="{B83D458A-B9A5-4256-860C-0E9A06478A49}" type="pres">
      <dgm:prSet presAssocID="{336EA5F5-F137-4818-B275-4EAC55DB4591}" presName="node" presStyleLbl="node1" presStyleIdx="5" presStyleCnt="9">
        <dgm:presLayoutVars>
          <dgm:bulletEnabled val="1"/>
        </dgm:presLayoutVars>
      </dgm:prSet>
      <dgm:spPr/>
      <dgm:t>
        <a:bodyPr/>
        <a:lstStyle/>
        <a:p>
          <a:endParaRPr lang="tr-TR"/>
        </a:p>
      </dgm:t>
    </dgm:pt>
    <dgm:pt modelId="{A5317B1A-D5D4-433F-9895-CA685D42BDA3}" type="pres">
      <dgm:prSet presAssocID="{9E4A885F-30F9-4228-946A-5C9A5D245D86}" presName="sibTrans" presStyleLbl="sibTrans2D1" presStyleIdx="5" presStyleCnt="8"/>
      <dgm:spPr/>
      <dgm:t>
        <a:bodyPr/>
        <a:lstStyle/>
        <a:p>
          <a:endParaRPr lang="tr-TR"/>
        </a:p>
      </dgm:t>
    </dgm:pt>
    <dgm:pt modelId="{4D642998-0348-423E-B4E9-D9217594BCA7}" type="pres">
      <dgm:prSet presAssocID="{9E4A885F-30F9-4228-946A-5C9A5D245D86}" presName="connectorText" presStyleLbl="sibTrans2D1" presStyleIdx="5" presStyleCnt="8"/>
      <dgm:spPr/>
      <dgm:t>
        <a:bodyPr/>
        <a:lstStyle/>
        <a:p>
          <a:endParaRPr lang="tr-TR"/>
        </a:p>
      </dgm:t>
    </dgm:pt>
    <dgm:pt modelId="{FCC5F013-09DB-481C-AC22-F1D1DF724C56}" type="pres">
      <dgm:prSet presAssocID="{AB002ECA-0863-4DB1-A10A-B5BB5E508252}" presName="node" presStyleLbl="node1" presStyleIdx="6" presStyleCnt="9">
        <dgm:presLayoutVars>
          <dgm:bulletEnabled val="1"/>
        </dgm:presLayoutVars>
      </dgm:prSet>
      <dgm:spPr/>
      <dgm:t>
        <a:bodyPr/>
        <a:lstStyle/>
        <a:p>
          <a:endParaRPr lang="tr-TR"/>
        </a:p>
      </dgm:t>
    </dgm:pt>
    <dgm:pt modelId="{2FCDA181-DEC1-40A4-94BF-E53423700E94}" type="pres">
      <dgm:prSet presAssocID="{DD48B132-30C4-4ACF-B36A-FD64614CBE40}" presName="sibTrans" presStyleLbl="sibTrans2D1" presStyleIdx="6" presStyleCnt="8"/>
      <dgm:spPr/>
      <dgm:t>
        <a:bodyPr/>
        <a:lstStyle/>
        <a:p>
          <a:endParaRPr lang="tr-TR"/>
        </a:p>
      </dgm:t>
    </dgm:pt>
    <dgm:pt modelId="{5C3DBDC5-8E24-4013-869B-14CAD0CB56B2}" type="pres">
      <dgm:prSet presAssocID="{DD48B132-30C4-4ACF-B36A-FD64614CBE40}" presName="connectorText" presStyleLbl="sibTrans2D1" presStyleIdx="6" presStyleCnt="8"/>
      <dgm:spPr/>
      <dgm:t>
        <a:bodyPr/>
        <a:lstStyle/>
        <a:p>
          <a:endParaRPr lang="tr-TR"/>
        </a:p>
      </dgm:t>
    </dgm:pt>
    <dgm:pt modelId="{AB616109-F2CB-40CB-83A0-510498AF860B}" type="pres">
      <dgm:prSet presAssocID="{42D26F88-FCDE-499F-B86C-E0BF987AE150}" presName="node" presStyleLbl="node1" presStyleIdx="7" presStyleCnt="9">
        <dgm:presLayoutVars>
          <dgm:bulletEnabled val="1"/>
        </dgm:presLayoutVars>
      </dgm:prSet>
      <dgm:spPr/>
      <dgm:t>
        <a:bodyPr/>
        <a:lstStyle/>
        <a:p>
          <a:endParaRPr lang="tr-TR"/>
        </a:p>
      </dgm:t>
    </dgm:pt>
    <dgm:pt modelId="{B824B00D-8EB6-49C8-A9C5-99C0BD482E0B}" type="pres">
      <dgm:prSet presAssocID="{6842D911-D995-4F2B-9678-89E98D0EA773}" presName="sibTrans" presStyleLbl="sibTrans2D1" presStyleIdx="7" presStyleCnt="8"/>
      <dgm:spPr/>
      <dgm:t>
        <a:bodyPr/>
        <a:lstStyle/>
        <a:p>
          <a:endParaRPr lang="tr-TR"/>
        </a:p>
      </dgm:t>
    </dgm:pt>
    <dgm:pt modelId="{9D78BC40-155A-402C-81D0-206DCC61745E}" type="pres">
      <dgm:prSet presAssocID="{6842D911-D995-4F2B-9678-89E98D0EA773}" presName="connectorText" presStyleLbl="sibTrans2D1" presStyleIdx="7" presStyleCnt="8"/>
      <dgm:spPr/>
      <dgm:t>
        <a:bodyPr/>
        <a:lstStyle/>
        <a:p>
          <a:endParaRPr lang="tr-TR"/>
        </a:p>
      </dgm:t>
    </dgm:pt>
    <dgm:pt modelId="{030BDF14-62C7-4EB3-820A-AB3C7B43CF50}" type="pres">
      <dgm:prSet presAssocID="{22C34B09-ECAD-4EC2-8235-49AE1285AD56}" presName="node" presStyleLbl="node1" presStyleIdx="8" presStyleCnt="9">
        <dgm:presLayoutVars>
          <dgm:bulletEnabled val="1"/>
        </dgm:presLayoutVars>
      </dgm:prSet>
      <dgm:spPr/>
      <dgm:t>
        <a:bodyPr/>
        <a:lstStyle/>
        <a:p>
          <a:endParaRPr lang="tr-TR"/>
        </a:p>
      </dgm:t>
    </dgm:pt>
  </dgm:ptLst>
  <dgm:cxnLst>
    <dgm:cxn modelId="{259F7F98-09F4-43B7-ABB7-3EA1A61855D2}" type="presOf" srcId="{90EEC035-E6D9-4F05-8654-3B6BB5E07290}" destId="{B7ACA390-1725-4880-A4CB-42A642388BE7}" srcOrd="0" destOrd="0" presId="urn:microsoft.com/office/officeart/2005/8/layout/process5"/>
    <dgm:cxn modelId="{A363E96E-75AB-4CFB-838F-550A861B7F05}" srcId="{090E7980-AEB7-4CE4-B31C-EE94541E3A6A}" destId="{22C34B09-ECAD-4EC2-8235-49AE1285AD56}" srcOrd="8" destOrd="0" parTransId="{F6A57E4A-D018-4683-A34F-85976593CE3D}" sibTransId="{7798EBCE-0CBD-498C-8AB2-1E5F2642FF30}"/>
    <dgm:cxn modelId="{70196ECA-D5D5-486D-8977-3BE060CA8D97}" type="presOf" srcId="{EF118A7F-886D-4B2A-AC0E-FA61F1337258}" destId="{99D7A9E8-F5B8-47A8-92F7-9D6973032A7B}" srcOrd="0" destOrd="0" presId="urn:microsoft.com/office/officeart/2005/8/layout/process5"/>
    <dgm:cxn modelId="{CF0711A5-DA6D-4D19-BF49-298E3FB80D44}" type="presOf" srcId="{6842D911-D995-4F2B-9678-89E98D0EA773}" destId="{9D78BC40-155A-402C-81D0-206DCC61745E}" srcOrd="1" destOrd="0" presId="urn:microsoft.com/office/officeart/2005/8/layout/process5"/>
    <dgm:cxn modelId="{CE98E99E-0997-4AC5-B99F-FB3C2B21273D}" type="presOf" srcId="{9E4A885F-30F9-4228-946A-5C9A5D245D86}" destId="{4D642998-0348-423E-B4E9-D9217594BCA7}" srcOrd="1" destOrd="0" presId="urn:microsoft.com/office/officeart/2005/8/layout/process5"/>
    <dgm:cxn modelId="{9D3D482D-DB76-4C14-B2A5-623C41580BFF}" type="presOf" srcId="{9E4A885F-30F9-4228-946A-5C9A5D245D86}" destId="{A5317B1A-D5D4-433F-9895-CA685D42BDA3}" srcOrd="0" destOrd="0" presId="urn:microsoft.com/office/officeart/2005/8/layout/process5"/>
    <dgm:cxn modelId="{61B61B7F-2DE0-4502-9BD7-3CEC89E9D37F}" srcId="{090E7980-AEB7-4CE4-B31C-EE94541E3A6A}" destId="{DCCEBAE3-E73D-4570-B2B9-BEFF279799F7}" srcOrd="2" destOrd="0" parTransId="{DAEF6E70-0C0B-4A38-A10E-6F2380603AD9}" sibTransId="{0D398E09-368C-4830-8EA6-65392BD1A346}"/>
    <dgm:cxn modelId="{850AC7B2-7E5E-40C6-8B21-DC603670D843}" type="presOf" srcId="{DCCEBAE3-E73D-4570-B2B9-BEFF279799F7}" destId="{73EC635F-8BD5-4C78-B270-408CB4B80E05}" srcOrd="0" destOrd="0" presId="urn:microsoft.com/office/officeart/2005/8/layout/process5"/>
    <dgm:cxn modelId="{CC6B159D-4659-4CF8-B9DC-77725D31D6C9}" type="presOf" srcId="{DD48B132-30C4-4ACF-B36A-FD64614CBE40}" destId="{5C3DBDC5-8E24-4013-869B-14CAD0CB56B2}" srcOrd="1" destOrd="0" presId="urn:microsoft.com/office/officeart/2005/8/layout/process5"/>
    <dgm:cxn modelId="{86E2D6FC-56BF-4534-A873-DDD6D46CD353}" type="presOf" srcId="{E4E1044E-F785-447B-AD88-89BE96AC26FB}" destId="{3F7FFF16-84BF-4590-8C38-084E5779750A}" srcOrd="1" destOrd="0" presId="urn:microsoft.com/office/officeart/2005/8/layout/process5"/>
    <dgm:cxn modelId="{1C7C295B-4234-43B6-B824-4E6918AB553F}" type="presOf" srcId="{6842D911-D995-4F2B-9678-89E98D0EA773}" destId="{B824B00D-8EB6-49C8-A9C5-99C0BD482E0B}" srcOrd="0" destOrd="0" presId="urn:microsoft.com/office/officeart/2005/8/layout/process5"/>
    <dgm:cxn modelId="{29358EB3-31AA-43EF-95BF-1E6CFCE8393F}" srcId="{090E7980-AEB7-4CE4-B31C-EE94541E3A6A}" destId="{42D26F88-FCDE-499F-B86C-E0BF987AE150}" srcOrd="7" destOrd="0" parTransId="{F7A95E5B-FEBA-4E08-B9FC-D5AA49ACAC18}" sibTransId="{6842D911-D995-4F2B-9678-89E98D0EA773}"/>
    <dgm:cxn modelId="{2D0D9150-47D7-4A69-A5FB-41D7D4197BF7}" type="presOf" srcId="{95C9517F-D263-4B42-904B-D3425A9D6C7F}" destId="{54981363-A296-4CEF-8948-5598CF8B7CB9}" srcOrd="0" destOrd="0" presId="urn:microsoft.com/office/officeart/2005/8/layout/process5"/>
    <dgm:cxn modelId="{DE56E455-6850-452D-8FD9-BADAAC405F63}" type="presOf" srcId="{AB002ECA-0863-4DB1-A10A-B5BB5E508252}" destId="{FCC5F013-09DB-481C-AC22-F1D1DF724C56}" srcOrd="0" destOrd="0" presId="urn:microsoft.com/office/officeart/2005/8/layout/process5"/>
    <dgm:cxn modelId="{72A0421F-5419-43D3-B17B-B2C602276FF5}" srcId="{090E7980-AEB7-4CE4-B31C-EE94541E3A6A}" destId="{972C3376-A4BE-4A2A-8C21-20720B0D828A}" srcOrd="1" destOrd="0" parTransId="{6F958617-6927-4661-80E7-F0EC0376EC20}" sibTransId="{A7DA4E6D-D405-487C-8B95-312B00AB1A99}"/>
    <dgm:cxn modelId="{B546B4AF-6886-4A37-9524-77E11F210C1E}" type="presOf" srcId="{22C34B09-ECAD-4EC2-8235-49AE1285AD56}" destId="{030BDF14-62C7-4EB3-820A-AB3C7B43CF50}" srcOrd="0" destOrd="0" presId="urn:microsoft.com/office/officeart/2005/8/layout/process5"/>
    <dgm:cxn modelId="{4C545DA7-34CD-4C24-9A20-9EE8AC39BBE3}" type="presOf" srcId="{A7DA4E6D-D405-487C-8B95-312B00AB1A99}" destId="{BB9FD686-F6A7-45E4-AE42-D33FE7299E40}" srcOrd="1" destOrd="0" presId="urn:microsoft.com/office/officeart/2005/8/layout/process5"/>
    <dgm:cxn modelId="{E3168829-C7E6-4C8E-889C-FF3FEE87D954}" srcId="{090E7980-AEB7-4CE4-B31C-EE94541E3A6A}" destId="{31327EB8-7A4D-409A-A665-EBA6530E3493}" srcOrd="3" destOrd="0" parTransId="{345C94C3-04B1-4B7A-B782-9221C10A75FE}" sibTransId="{95C9517F-D263-4B42-904B-D3425A9D6C7F}"/>
    <dgm:cxn modelId="{B8D680F5-560A-4576-A19B-34059B970AF0}" type="presOf" srcId="{A7DA4E6D-D405-487C-8B95-312B00AB1A99}" destId="{1D291774-EDE1-4C87-9CBC-8A2612B500CD}" srcOrd="0" destOrd="0" presId="urn:microsoft.com/office/officeart/2005/8/layout/process5"/>
    <dgm:cxn modelId="{595C43E1-2A6C-4AB4-838F-3EB9B7592ABF}" type="presOf" srcId="{DD48B132-30C4-4ACF-B36A-FD64614CBE40}" destId="{2FCDA181-DEC1-40A4-94BF-E53423700E94}" srcOrd="0" destOrd="0" presId="urn:microsoft.com/office/officeart/2005/8/layout/process5"/>
    <dgm:cxn modelId="{3F0A24C0-B48B-4013-B812-BC89518E0A57}" type="presOf" srcId="{0D398E09-368C-4830-8EA6-65392BD1A346}" destId="{391B3A8E-F326-43DD-A2B1-3FB71056F5B4}" srcOrd="1" destOrd="0" presId="urn:microsoft.com/office/officeart/2005/8/layout/process5"/>
    <dgm:cxn modelId="{68E8D957-EEAA-47EC-AE02-0377CE343DC9}" type="presOf" srcId="{090E7980-AEB7-4CE4-B31C-EE94541E3A6A}" destId="{A8CD4E31-B597-4F9A-814E-F07CEA610D9F}" srcOrd="0" destOrd="0" presId="urn:microsoft.com/office/officeart/2005/8/layout/process5"/>
    <dgm:cxn modelId="{BD256E83-3A65-489B-A7F3-5B4E5899717A}" type="presOf" srcId="{42D26F88-FCDE-499F-B86C-E0BF987AE150}" destId="{AB616109-F2CB-40CB-83A0-510498AF860B}" srcOrd="0" destOrd="0" presId="urn:microsoft.com/office/officeart/2005/8/layout/process5"/>
    <dgm:cxn modelId="{C138C35C-B500-48A5-9A76-0B3F25582B40}" type="presOf" srcId="{31327EB8-7A4D-409A-A665-EBA6530E3493}" destId="{E3395C4B-9CF3-43B2-B075-2DB7261C717A}" srcOrd="0" destOrd="0" presId="urn:microsoft.com/office/officeart/2005/8/layout/process5"/>
    <dgm:cxn modelId="{0361F029-4392-44D5-A5BF-F88B1E8ABD21}" type="presOf" srcId="{0D398E09-368C-4830-8EA6-65392BD1A346}" destId="{0777543F-89D1-4B3E-8B41-15AF16722323}" srcOrd="0" destOrd="0" presId="urn:microsoft.com/office/officeart/2005/8/layout/process5"/>
    <dgm:cxn modelId="{E1ED44B3-DB2D-4F6B-9606-A1998B5D4FC0}" srcId="{090E7980-AEB7-4CE4-B31C-EE94541E3A6A}" destId="{AB002ECA-0863-4DB1-A10A-B5BB5E508252}" srcOrd="6" destOrd="0" parTransId="{62D9F830-7647-4325-B732-7BF7E4BA5F67}" sibTransId="{DD48B132-30C4-4ACF-B36A-FD64614CBE40}"/>
    <dgm:cxn modelId="{72A4A40B-D601-4F43-A091-9B68DEC4C810}" type="presOf" srcId="{336EA5F5-F137-4818-B275-4EAC55DB4591}" destId="{B83D458A-B9A5-4256-860C-0E9A06478A49}" srcOrd="0" destOrd="0" presId="urn:microsoft.com/office/officeart/2005/8/layout/process5"/>
    <dgm:cxn modelId="{D20771A9-9092-4722-B70B-FE3735EF3C47}" type="presOf" srcId="{95C9517F-D263-4B42-904B-D3425A9D6C7F}" destId="{8B8B08BC-7258-48D8-85A8-69FF22C54C93}" srcOrd="1" destOrd="0" presId="urn:microsoft.com/office/officeart/2005/8/layout/process5"/>
    <dgm:cxn modelId="{835D0D83-D58E-4799-8692-AB9A18431206}" type="presOf" srcId="{972C3376-A4BE-4A2A-8C21-20720B0D828A}" destId="{9D077471-A8D5-4D3F-A195-7A1311266590}" srcOrd="0" destOrd="0" presId="urn:microsoft.com/office/officeart/2005/8/layout/process5"/>
    <dgm:cxn modelId="{3460E069-4B3D-4FAA-B806-E4B130206BFA}" type="presOf" srcId="{E4E1044E-F785-447B-AD88-89BE96AC26FB}" destId="{B95B4F71-F021-4072-B8FE-A81167F48448}" srcOrd="0" destOrd="0" presId="urn:microsoft.com/office/officeart/2005/8/layout/process5"/>
    <dgm:cxn modelId="{9548B20B-35FC-4895-AEBC-A19674536ACA}" type="presOf" srcId="{90EEC035-E6D9-4F05-8654-3B6BB5E07290}" destId="{EE9E1E77-2A36-4257-8722-060D7089EC29}" srcOrd="1" destOrd="0" presId="urn:microsoft.com/office/officeart/2005/8/layout/process5"/>
    <dgm:cxn modelId="{D2BDB90D-C2C0-4F72-BD4D-82AFB453FC98}" srcId="{090E7980-AEB7-4CE4-B31C-EE94541E3A6A}" destId="{336EA5F5-F137-4818-B275-4EAC55DB4591}" srcOrd="5" destOrd="0" parTransId="{71528377-D2E1-4B79-9FA3-8AE4D1AB3297}" sibTransId="{9E4A885F-30F9-4228-946A-5C9A5D245D86}"/>
    <dgm:cxn modelId="{EF136834-5563-4E92-8534-53DACF155AAF}" srcId="{090E7980-AEB7-4CE4-B31C-EE94541E3A6A}" destId="{EF118A7F-886D-4B2A-AC0E-FA61F1337258}" srcOrd="0" destOrd="0" parTransId="{43424132-B67C-4DD4-AAE0-402B1C47E3BA}" sibTransId="{E4E1044E-F785-447B-AD88-89BE96AC26FB}"/>
    <dgm:cxn modelId="{5DE1FD4D-BC18-4145-A4D6-C0BF2C2E795D}" type="presOf" srcId="{6BAEB46B-4DE1-4815-8AB4-92B1ACBCE5DF}" destId="{1E810A1B-12B1-4757-85B9-70601550A798}" srcOrd="0" destOrd="0" presId="urn:microsoft.com/office/officeart/2005/8/layout/process5"/>
    <dgm:cxn modelId="{4CA3CC20-21BB-4264-B029-AF3FD4E0820B}" srcId="{090E7980-AEB7-4CE4-B31C-EE94541E3A6A}" destId="{6BAEB46B-4DE1-4815-8AB4-92B1ACBCE5DF}" srcOrd="4" destOrd="0" parTransId="{CA23881E-FEDA-4B2D-BD9E-24E0D0749138}" sibTransId="{90EEC035-E6D9-4F05-8654-3B6BB5E07290}"/>
    <dgm:cxn modelId="{F6150B66-0EF4-40DB-8016-9DBE6BDCC1DE}" type="presParOf" srcId="{A8CD4E31-B597-4F9A-814E-F07CEA610D9F}" destId="{99D7A9E8-F5B8-47A8-92F7-9D6973032A7B}" srcOrd="0" destOrd="0" presId="urn:microsoft.com/office/officeart/2005/8/layout/process5"/>
    <dgm:cxn modelId="{FB200A25-8900-4CBC-A992-215B73E31E3D}" type="presParOf" srcId="{A8CD4E31-B597-4F9A-814E-F07CEA610D9F}" destId="{B95B4F71-F021-4072-B8FE-A81167F48448}" srcOrd="1" destOrd="0" presId="urn:microsoft.com/office/officeart/2005/8/layout/process5"/>
    <dgm:cxn modelId="{89E2CF91-5C8F-42B3-B07F-DA625F44297F}" type="presParOf" srcId="{B95B4F71-F021-4072-B8FE-A81167F48448}" destId="{3F7FFF16-84BF-4590-8C38-084E5779750A}" srcOrd="0" destOrd="0" presId="urn:microsoft.com/office/officeart/2005/8/layout/process5"/>
    <dgm:cxn modelId="{E0B17D5A-5F9F-4E80-A7FD-56586B44D39D}" type="presParOf" srcId="{A8CD4E31-B597-4F9A-814E-F07CEA610D9F}" destId="{9D077471-A8D5-4D3F-A195-7A1311266590}" srcOrd="2" destOrd="0" presId="urn:microsoft.com/office/officeart/2005/8/layout/process5"/>
    <dgm:cxn modelId="{43A204BC-7BAD-474F-8357-A3DF2E42EE65}" type="presParOf" srcId="{A8CD4E31-B597-4F9A-814E-F07CEA610D9F}" destId="{1D291774-EDE1-4C87-9CBC-8A2612B500CD}" srcOrd="3" destOrd="0" presId="urn:microsoft.com/office/officeart/2005/8/layout/process5"/>
    <dgm:cxn modelId="{D18C1A30-D6D6-4545-8C1A-352D8CDD27C2}" type="presParOf" srcId="{1D291774-EDE1-4C87-9CBC-8A2612B500CD}" destId="{BB9FD686-F6A7-45E4-AE42-D33FE7299E40}" srcOrd="0" destOrd="0" presId="urn:microsoft.com/office/officeart/2005/8/layout/process5"/>
    <dgm:cxn modelId="{32E119F2-9D58-49B7-B4A2-FC40BF633748}" type="presParOf" srcId="{A8CD4E31-B597-4F9A-814E-F07CEA610D9F}" destId="{73EC635F-8BD5-4C78-B270-408CB4B80E05}" srcOrd="4" destOrd="0" presId="urn:microsoft.com/office/officeart/2005/8/layout/process5"/>
    <dgm:cxn modelId="{ABC5F77F-B103-4C4D-A791-3E7B457A9808}" type="presParOf" srcId="{A8CD4E31-B597-4F9A-814E-F07CEA610D9F}" destId="{0777543F-89D1-4B3E-8B41-15AF16722323}" srcOrd="5" destOrd="0" presId="urn:microsoft.com/office/officeart/2005/8/layout/process5"/>
    <dgm:cxn modelId="{77A7FE76-D24D-402D-8A9E-A6962A697CA2}" type="presParOf" srcId="{0777543F-89D1-4B3E-8B41-15AF16722323}" destId="{391B3A8E-F326-43DD-A2B1-3FB71056F5B4}" srcOrd="0" destOrd="0" presId="urn:microsoft.com/office/officeart/2005/8/layout/process5"/>
    <dgm:cxn modelId="{162AB541-8A64-4D9D-9C87-87EFBA70E388}" type="presParOf" srcId="{A8CD4E31-B597-4F9A-814E-F07CEA610D9F}" destId="{E3395C4B-9CF3-43B2-B075-2DB7261C717A}" srcOrd="6" destOrd="0" presId="urn:microsoft.com/office/officeart/2005/8/layout/process5"/>
    <dgm:cxn modelId="{55D39DA3-D8CA-4F69-8B4B-5C903FA16D99}" type="presParOf" srcId="{A8CD4E31-B597-4F9A-814E-F07CEA610D9F}" destId="{54981363-A296-4CEF-8948-5598CF8B7CB9}" srcOrd="7" destOrd="0" presId="urn:microsoft.com/office/officeart/2005/8/layout/process5"/>
    <dgm:cxn modelId="{634C7854-24B5-421B-A3AF-BA6A765C87F8}" type="presParOf" srcId="{54981363-A296-4CEF-8948-5598CF8B7CB9}" destId="{8B8B08BC-7258-48D8-85A8-69FF22C54C93}" srcOrd="0" destOrd="0" presId="urn:microsoft.com/office/officeart/2005/8/layout/process5"/>
    <dgm:cxn modelId="{20088AC9-31D1-47A7-A475-D29DCA30CFB0}" type="presParOf" srcId="{A8CD4E31-B597-4F9A-814E-F07CEA610D9F}" destId="{1E810A1B-12B1-4757-85B9-70601550A798}" srcOrd="8" destOrd="0" presId="urn:microsoft.com/office/officeart/2005/8/layout/process5"/>
    <dgm:cxn modelId="{6770DA3D-07F0-49BB-ACA6-2923E66CFEC8}" type="presParOf" srcId="{A8CD4E31-B597-4F9A-814E-F07CEA610D9F}" destId="{B7ACA390-1725-4880-A4CB-42A642388BE7}" srcOrd="9" destOrd="0" presId="urn:microsoft.com/office/officeart/2005/8/layout/process5"/>
    <dgm:cxn modelId="{BF1CFEFD-96AA-4E92-AEE2-D01730AA54D0}" type="presParOf" srcId="{B7ACA390-1725-4880-A4CB-42A642388BE7}" destId="{EE9E1E77-2A36-4257-8722-060D7089EC29}" srcOrd="0" destOrd="0" presId="urn:microsoft.com/office/officeart/2005/8/layout/process5"/>
    <dgm:cxn modelId="{EA9D915C-26D4-4038-A980-B6EEE1446790}" type="presParOf" srcId="{A8CD4E31-B597-4F9A-814E-F07CEA610D9F}" destId="{B83D458A-B9A5-4256-860C-0E9A06478A49}" srcOrd="10" destOrd="0" presId="urn:microsoft.com/office/officeart/2005/8/layout/process5"/>
    <dgm:cxn modelId="{D518E959-5565-43AA-9835-D7905F4F4469}" type="presParOf" srcId="{A8CD4E31-B597-4F9A-814E-F07CEA610D9F}" destId="{A5317B1A-D5D4-433F-9895-CA685D42BDA3}" srcOrd="11" destOrd="0" presId="urn:microsoft.com/office/officeart/2005/8/layout/process5"/>
    <dgm:cxn modelId="{D515CDE9-87A1-4DC4-90F1-AA693F4CF196}" type="presParOf" srcId="{A5317B1A-D5D4-433F-9895-CA685D42BDA3}" destId="{4D642998-0348-423E-B4E9-D9217594BCA7}" srcOrd="0" destOrd="0" presId="urn:microsoft.com/office/officeart/2005/8/layout/process5"/>
    <dgm:cxn modelId="{AA123CD7-2420-411A-9743-5965B837EF28}" type="presParOf" srcId="{A8CD4E31-B597-4F9A-814E-F07CEA610D9F}" destId="{FCC5F013-09DB-481C-AC22-F1D1DF724C56}" srcOrd="12" destOrd="0" presId="urn:microsoft.com/office/officeart/2005/8/layout/process5"/>
    <dgm:cxn modelId="{F61421C8-179F-440E-98FA-21F77745C643}" type="presParOf" srcId="{A8CD4E31-B597-4F9A-814E-F07CEA610D9F}" destId="{2FCDA181-DEC1-40A4-94BF-E53423700E94}" srcOrd="13" destOrd="0" presId="urn:microsoft.com/office/officeart/2005/8/layout/process5"/>
    <dgm:cxn modelId="{D60A4DB4-009D-41DE-8564-E1E4411DB782}" type="presParOf" srcId="{2FCDA181-DEC1-40A4-94BF-E53423700E94}" destId="{5C3DBDC5-8E24-4013-869B-14CAD0CB56B2}" srcOrd="0" destOrd="0" presId="urn:microsoft.com/office/officeart/2005/8/layout/process5"/>
    <dgm:cxn modelId="{B3B4F3FB-F8AE-40C1-82B2-D80E9AF6AEA0}" type="presParOf" srcId="{A8CD4E31-B597-4F9A-814E-F07CEA610D9F}" destId="{AB616109-F2CB-40CB-83A0-510498AF860B}" srcOrd="14" destOrd="0" presId="urn:microsoft.com/office/officeart/2005/8/layout/process5"/>
    <dgm:cxn modelId="{242BFD31-043A-4E10-86ED-AE74C8EF079D}" type="presParOf" srcId="{A8CD4E31-B597-4F9A-814E-F07CEA610D9F}" destId="{B824B00D-8EB6-49C8-A9C5-99C0BD482E0B}" srcOrd="15" destOrd="0" presId="urn:microsoft.com/office/officeart/2005/8/layout/process5"/>
    <dgm:cxn modelId="{1AF9ED2F-F8DF-46DD-B674-774FC164A6B0}" type="presParOf" srcId="{B824B00D-8EB6-49C8-A9C5-99C0BD482E0B}" destId="{9D78BC40-155A-402C-81D0-206DCC61745E}" srcOrd="0" destOrd="0" presId="urn:microsoft.com/office/officeart/2005/8/layout/process5"/>
    <dgm:cxn modelId="{C237043F-2B23-49C6-8E92-26388C2A505A}" type="presParOf" srcId="{A8CD4E31-B597-4F9A-814E-F07CEA610D9F}" destId="{030BDF14-62C7-4EB3-820A-AB3C7B43CF50}"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14F05C-0FA7-4996-A6DB-7DBB38C38F13}" type="doc">
      <dgm:prSet loTypeId="urn:microsoft.com/office/officeart/2005/8/layout/hProcess7" loCatId="list" qsTypeId="urn:microsoft.com/office/officeart/2005/8/quickstyle/3d2" qsCatId="3D" csTypeId="urn:microsoft.com/office/officeart/2005/8/colors/accent1_2" csCatId="accent1" phldr="1"/>
      <dgm:spPr/>
      <dgm:t>
        <a:bodyPr/>
        <a:lstStyle/>
        <a:p>
          <a:endParaRPr lang="tr-TR"/>
        </a:p>
      </dgm:t>
    </dgm:pt>
    <dgm:pt modelId="{53EAD554-BCBC-4596-A8B7-E3E04B91DF2A}">
      <dgm:prSet phldrT="[Metin]"/>
      <dgm:spPr/>
      <dgm:t>
        <a:bodyPr/>
        <a:lstStyle/>
        <a:p>
          <a:r>
            <a:rPr lang="tr-TR" dirty="0"/>
            <a:t>REHBERLİK VE PSİKOLOJİK DANIŞMA HİZMETLERİ YÜRÜTME KOMİSYONU</a:t>
          </a:r>
        </a:p>
      </dgm:t>
    </dgm:pt>
    <dgm:pt modelId="{13068BB5-EB5D-4912-9DB8-0C142ADD8054}" type="parTrans" cxnId="{3233C312-7DE9-4B05-B670-5EFAB93D735D}">
      <dgm:prSet/>
      <dgm:spPr/>
      <dgm:t>
        <a:bodyPr/>
        <a:lstStyle/>
        <a:p>
          <a:endParaRPr lang="tr-TR"/>
        </a:p>
      </dgm:t>
    </dgm:pt>
    <dgm:pt modelId="{85C4BD6C-445F-46B7-AC7D-99EE64923256}" type="sibTrans" cxnId="{3233C312-7DE9-4B05-B670-5EFAB93D735D}">
      <dgm:prSet/>
      <dgm:spPr/>
      <dgm:t>
        <a:bodyPr/>
        <a:lstStyle/>
        <a:p>
          <a:endParaRPr lang="tr-TR"/>
        </a:p>
      </dgm:t>
    </dgm:pt>
    <dgm:pt modelId="{2A1118A2-6958-4E18-9A2D-F65DDD8BE17F}">
      <dgm:prSet phldrT="[Metin]" custT="1"/>
      <dgm:spPr/>
      <dgm:t>
        <a:bodyPr/>
        <a:lstStyle/>
        <a:p>
          <a:pPr algn="ctr"/>
          <a:endParaRPr lang="tr-TR" sz="1600" dirty="0"/>
        </a:p>
        <a:p>
          <a:pPr algn="ctr"/>
          <a:endParaRPr lang="tr-TR" sz="1600" dirty="0"/>
        </a:p>
        <a:p>
          <a:pPr algn="ctr"/>
          <a:endParaRPr lang="tr-TR" sz="1600" dirty="0"/>
        </a:p>
        <a:p>
          <a:pPr algn="ctr"/>
          <a:endParaRPr lang="tr-TR" sz="1600" dirty="0"/>
        </a:p>
        <a:p>
          <a:pPr algn="ctr"/>
          <a:r>
            <a:rPr lang="tr-TR" sz="2400" dirty="0">
              <a:latin typeface="Calibri" panose="020F0502020204030204" pitchFamily="34" charset="0"/>
              <a:cs typeface="Calibri" panose="020F0502020204030204" pitchFamily="34" charset="0"/>
            </a:rPr>
            <a:t>Özel eğitim gereksinimi olan öğrencinin durumu ayrıntılı olarak görüşülür ve </a:t>
          </a:r>
          <a:r>
            <a:rPr lang="tr-TR" sz="2400" b="1" i="1" dirty="0">
              <a:latin typeface="Calibri" panose="020F0502020204030204" pitchFamily="34" charset="0"/>
              <a:cs typeface="Calibri" panose="020F0502020204030204" pitchFamily="34" charset="0"/>
            </a:rPr>
            <a:t>yapılacak iş ve işlemler karara bağlanır.</a:t>
          </a:r>
        </a:p>
      </dgm:t>
    </dgm:pt>
    <dgm:pt modelId="{45B9671F-422E-492B-8B00-E3BB58B4C027}" type="parTrans" cxnId="{71333562-AE83-4E88-B4F8-A05D19FC4AAB}">
      <dgm:prSet/>
      <dgm:spPr/>
      <dgm:t>
        <a:bodyPr/>
        <a:lstStyle/>
        <a:p>
          <a:endParaRPr lang="tr-TR"/>
        </a:p>
      </dgm:t>
    </dgm:pt>
    <dgm:pt modelId="{FF111B69-2924-451A-85A2-3912C41864E0}" type="sibTrans" cxnId="{71333562-AE83-4E88-B4F8-A05D19FC4AAB}">
      <dgm:prSet/>
      <dgm:spPr/>
      <dgm:t>
        <a:bodyPr/>
        <a:lstStyle/>
        <a:p>
          <a:endParaRPr lang="tr-TR"/>
        </a:p>
      </dgm:t>
    </dgm:pt>
    <dgm:pt modelId="{1DD08C28-54A2-4B80-A1B6-D7BAC7BDD53D}">
      <dgm:prSet phldrT="[Metin]"/>
      <dgm:spPr/>
      <dgm:t>
        <a:bodyPr/>
        <a:lstStyle/>
        <a:p>
          <a:r>
            <a:rPr lang="tr-TR" dirty="0"/>
            <a:t>BEP GELİŞTİRME BİRİMİ</a:t>
          </a:r>
        </a:p>
      </dgm:t>
    </dgm:pt>
    <dgm:pt modelId="{7B60EFF4-CE44-41B2-BB0C-5CFD33B9D2A9}" type="parTrans" cxnId="{B4A18F95-63C0-42C9-B3DD-117E46867E6F}">
      <dgm:prSet/>
      <dgm:spPr/>
      <dgm:t>
        <a:bodyPr/>
        <a:lstStyle/>
        <a:p>
          <a:endParaRPr lang="tr-TR"/>
        </a:p>
      </dgm:t>
    </dgm:pt>
    <dgm:pt modelId="{85F84691-F742-4DFC-A6AB-391D23195B6E}" type="sibTrans" cxnId="{B4A18F95-63C0-42C9-B3DD-117E46867E6F}">
      <dgm:prSet/>
      <dgm:spPr/>
      <dgm:t>
        <a:bodyPr/>
        <a:lstStyle/>
        <a:p>
          <a:endParaRPr lang="tr-TR"/>
        </a:p>
      </dgm:t>
    </dgm:pt>
    <dgm:pt modelId="{8401B933-7CA2-4307-98B4-63508A9176CE}">
      <dgm:prSet phldrT="[Metin]" custT="1"/>
      <dgm:spPr/>
      <dgm:t>
        <a:bodyPr/>
        <a:lstStyle/>
        <a:p>
          <a:pPr algn="ctr"/>
          <a:r>
            <a:rPr lang="tr-TR" sz="1600" dirty="0"/>
            <a:t>1</a:t>
          </a:r>
          <a:r>
            <a:rPr lang="tr-TR" sz="1800" dirty="0">
              <a:latin typeface="Calibri" panose="020F0502020204030204" pitchFamily="34" charset="0"/>
              <a:cs typeface="Calibri" panose="020F0502020204030204" pitchFamily="34" charset="0"/>
            </a:rPr>
            <a:t>. </a:t>
          </a:r>
          <a:r>
            <a:rPr lang="tr-TR" sz="1800" u="sng" dirty="0">
              <a:highlight>
                <a:srgbClr val="FF00FF"/>
              </a:highlight>
              <a:latin typeface="Calibri" panose="020F0502020204030204" pitchFamily="34" charset="0"/>
              <a:cs typeface="Calibri" panose="020F0502020204030204" pitchFamily="34" charset="0"/>
            </a:rPr>
            <a:t>Özel Eğitim Hizmetleri Yönetmeliğinin 47. maddesi </a:t>
          </a:r>
          <a:r>
            <a:rPr lang="tr-TR" sz="1800" dirty="0">
              <a:latin typeface="Calibri" panose="020F0502020204030204" pitchFamily="34" charset="0"/>
              <a:cs typeface="Calibri" panose="020F0502020204030204" pitchFamily="34" charset="0"/>
            </a:rPr>
            <a:t>gereği oluşturulup öğrenci bazında toplantılar yapılır.</a:t>
          </a:r>
        </a:p>
        <a:p>
          <a:pPr algn="ctr"/>
          <a:r>
            <a:rPr lang="tr-TR" sz="1800" dirty="0">
              <a:latin typeface="Calibri" panose="020F0502020204030204" pitchFamily="34" charset="0"/>
              <a:cs typeface="Calibri" panose="020F0502020204030204" pitchFamily="34" charset="0"/>
            </a:rPr>
            <a:t>2. Destek eğitim odasında eğitim alacak öğrencinin derslerdeki </a:t>
          </a:r>
          <a:r>
            <a:rPr lang="tr-TR" sz="1800" b="1" i="1" dirty="0">
              <a:latin typeface="Calibri" panose="020F0502020204030204" pitchFamily="34" charset="0"/>
              <a:cs typeface="Calibri" panose="020F0502020204030204" pitchFamily="34" charset="0"/>
            </a:rPr>
            <a:t>eğitim performansı, hangi derslerden veya becerilerden haftada kaç ders saati alacağı tespit edilir.</a:t>
          </a:r>
        </a:p>
        <a:p>
          <a:pPr algn="ctr"/>
          <a:r>
            <a:rPr lang="tr-TR" sz="1800" dirty="0">
              <a:latin typeface="Calibri" panose="020F0502020204030204" pitchFamily="34" charset="0"/>
              <a:cs typeface="Calibri" panose="020F0502020204030204" pitchFamily="34" charset="0"/>
            </a:rPr>
            <a:t>3.  BEP Geliştirme Birimi toplantılarında öğrenci velisinin ve sınıf/şube rehber öğretmeninin, dersine giren tüm öğretmenlerin </a:t>
          </a:r>
          <a:r>
            <a:rPr lang="tr-TR" sz="1800" b="1" i="1" dirty="0">
              <a:latin typeface="Calibri" panose="020F0502020204030204" pitchFamily="34" charset="0"/>
              <a:cs typeface="Calibri" panose="020F0502020204030204" pitchFamily="34" charset="0"/>
            </a:rPr>
            <a:t>görüşü mutlaka alınmalı ve karar tutanağında belirtilmelidir. </a:t>
          </a:r>
        </a:p>
      </dgm:t>
    </dgm:pt>
    <dgm:pt modelId="{1F1F08FA-9F60-4BD3-8DC6-265E4058E641}" type="parTrans" cxnId="{173053DD-E009-4472-91C4-7DBE5526B65E}">
      <dgm:prSet/>
      <dgm:spPr/>
      <dgm:t>
        <a:bodyPr/>
        <a:lstStyle/>
        <a:p>
          <a:endParaRPr lang="tr-TR"/>
        </a:p>
      </dgm:t>
    </dgm:pt>
    <dgm:pt modelId="{E58D6C24-F302-4CFC-8951-04F0593E811B}" type="sibTrans" cxnId="{173053DD-E009-4472-91C4-7DBE5526B65E}">
      <dgm:prSet/>
      <dgm:spPr/>
      <dgm:t>
        <a:bodyPr/>
        <a:lstStyle/>
        <a:p>
          <a:endParaRPr lang="tr-TR"/>
        </a:p>
      </dgm:t>
    </dgm:pt>
    <dgm:pt modelId="{60A1798C-8D8F-4D29-A4D3-BC250611194E}">
      <dgm:prSet phldrT="[Metin]"/>
      <dgm:spPr/>
      <dgm:t>
        <a:bodyPr/>
        <a:lstStyle/>
        <a:p>
          <a:r>
            <a:rPr lang="tr-TR" dirty="0"/>
            <a:t>OKUL YÖNETİMİ</a:t>
          </a:r>
        </a:p>
      </dgm:t>
    </dgm:pt>
    <dgm:pt modelId="{64211D3B-B055-4001-8AD4-7D136BCE1C89}" type="parTrans" cxnId="{1A7DCD39-1729-494B-82C1-141C4E2D9369}">
      <dgm:prSet/>
      <dgm:spPr/>
      <dgm:t>
        <a:bodyPr/>
        <a:lstStyle/>
        <a:p>
          <a:endParaRPr lang="tr-TR"/>
        </a:p>
      </dgm:t>
    </dgm:pt>
    <dgm:pt modelId="{A3E906B7-9AA8-4BB1-8A57-513654A55D98}" type="sibTrans" cxnId="{1A7DCD39-1729-494B-82C1-141C4E2D9369}">
      <dgm:prSet/>
      <dgm:spPr/>
      <dgm:t>
        <a:bodyPr/>
        <a:lstStyle/>
        <a:p>
          <a:endParaRPr lang="tr-TR"/>
        </a:p>
      </dgm:t>
    </dgm:pt>
    <dgm:pt modelId="{9A60EC58-676A-4DE0-A6B7-B2C712FC04D5}">
      <dgm:prSet phldrT="[Metin]" custT="1"/>
      <dgm:spPr/>
      <dgm:t>
        <a:bodyPr/>
        <a:lstStyle/>
        <a:p>
          <a:pPr algn="ctr"/>
          <a:endParaRPr lang="tr-TR" sz="1600" dirty="0"/>
        </a:p>
        <a:p>
          <a:pPr algn="ctr"/>
          <a:endParaRPr lang="tr-TR" sz="1600" dirty="0"/>
        </a:p>
        <a:p>
          <a:pPr algn="ctr"/>
          <a:r>
            <a:rPr lang="tr-TR" sz="1600" dirty="0"/>
            <a:t>1</a:t>
          </a:r>
          <a:r>
            <a:rPr lang="tr-TR" sz="2000" dirty="0">
              <a:latin typeface="Calibri" panose="020F0502020204030204" pitchFamily="34" charset="0"/>
              <a:cs typeface="Calibri" panose="020F0502020204030204" pitchFamily="34" charset="0"/>
            </a:rPr>
            <a:t>. Destek eğitim odasında verilecek </a:t>
          </a:r>
          <a:r>
            <a:rPr lang="tr-TR" sz="2000" b="1" i="1" dirty="0">
              <a:latin typeface="Calibri" panose="020F0502020204030204" pitchFamily="34" charset="0"/>
              <a:cs typeface="Calibri" panose="020F0502020204030204" pitchFamily="34" charset="0"/>
            </a:rPr>
            <a:t>eğitimlerle ilgili tüm planlamalar </a:t>
          </a:r>
          <a:r>
            <a:rPr lang="tr-TR" sz="2000" dirty="0">
              <a:latin typeface="Calibri" panose="020F0502020204030204" pitchFamily="34" charset="0"/>
              <a:cs typeface="Calibri" panose="020F0502020204030204" pitchFamily="34" charset="0"/>
            </a:rPr>
            <a:t>yapılır.</a:t>
          </a:r>
        </a:p>
        <a:p>
          <a:pPr algn="ctr"/>
          <a:r>
            <a:rPr lang="tr-TR" sz="2000" dirty="0">
              <a:latin typeface="Calibri" panose="020F0502020204030204" pitchFamily="34" charset="0"/>
              <a:cs typeface="Calibri" panose="020F0502020204030204" pitchFamily="34" charset="0"/>
            </a:rPr>
            <a:t>2. Kaynaştırma öğrencilerinden destek eğitim odası ihtiyacı olanlar için ekte örnekleri sunulan gerekli evraklar hazırlanarak  okul/kurum müdürlüğü tarafından DYS üzerinden İlçe Milli Eğitim Müdürlüğü Özel Eğitim ve Rehberlik bürosuna gönderilir. </a:t>
          </a:r>
        </a:p>
      </dgm:t>
    </dgm:pt>
    <dgm:pt modelId="{43F7EA08-97FB-4E3B-AE2C-1CFF30705913}" type="parTrans" cxnId="{B4EF2C48-B16C-4CD1-B293-61B2945C1142}">
      <dgm:prSet/>
      <dgm:spPr/>
      <dgm:t>
        <a:bodyPr/>
        <a:lstStyle/>
        <a:p>
          <a:endParaRPr lang="tr-TR"/>
        </a:p>
      </dgm:t>
    </dgm:pt>
    <dgm:pt modelId="{47920D1F-4E29-493A-B91A-7F8DBF178BF8}" type="sibTrans" cxnId="{B4EF2C48-B16C-4CD1-B293-61B2945C1142}">
      <dgm:prSet/>
      <dgm:spPr/>
      <dgm:t>
        <a:bodyPr/>
        <a:lstStyle/>
        <a:p>
          <a:endParaRPr lang="tr-TR"/>
        </a:p>
      </dgm:t>
    </dgm:pt>
    <dgm:pt modelId="{C3453221-2CC3-43CE-A6FC-6AD2499164ED}" type="pres">
      <dgm:prSet presAssocID="{9514F05C-0FA7-4996-A6DB-7DBB38C38F13}" presName="Name0" presStyleCnt="0">
        <dgm:presLayoutVars>
          <dgm:dir/>
          <dgm:animLvl val="lvl"/>
          <dgm:resizeHandles val="exact"/>
        </dgm:presLayoutVars>
      </dgm:prSet>
      <dgm:spPr/>
      <dgm:t>
        <a:bodyPr/>
        <a:lstStyle/>
        <a:p>
          <a:endParaRPr lang="tr-TR"/>
        </a:p>
      </dgm:t>
    </dgm:pt>
    <dgm:pt modelId="{52013D1E-D962-4828-B277-1CBA10C079BD}" type="pres">
      <dgm:prSet presAssocID="{53EAD554-BCBC-4596-A8B7-E3E04B91DF2A}" presName="compositeNode" presStyleCnt="0">
        <dgm:presLayoutVars>
          <dgm:bulletEnabled val="1"/>
        </dgm:presLayoutVars>
      </dgm:prSet>
      <dgm:spPr/>
    </dgm:pt>
    <dgm:pt modelId="{F121422F-93A9-4A28-8585-E52C705C329A}" type="pres">
      <dgm:prSet presAssocID="{53EAD554-BCBC-4596-A8B7-E3E04B91DF2A}" presName="bgRect" presStyleLbl="node1" presStyleIdx="0" presStyleCnt="3" custScaleY="124206"/>
      <dgm:spPr/>
      <dgm:t>
        <a:bodyPr/>
        <a:lstStyle/>
        <a:p>
          <a:endParaRPr lang="tr-TR"/>
        </a:p>
      </dgm:t>
    </dgm:pt>
    <dgm:pt modelId="{DE6A0D34-5E3F-4D99-BDB9-53DE9D0ECEF0}" type="pres">
      <dgm:prSet presAssocID="{53EAD554-BCBC-4596-A8B7-E3E04B91DF2A}" presName="parentNode" presStyleLbl="node1" presStyleIdx="0" presStyleCnt="3">
        <dgm:presLayoutVars>
          <dgm:chMax val="0"/>
          <dgm:bulletEnabled val="1"/>
        </dgm:presLayoutVars>
      </dgm:prSet>
      <dgm:spPr/>
      <dgm:t>
        <a:bodyPr/>
        <a:lstStyle/>
        <a:p>
          <a:endParaRPr lang="tr-TR"/>
        </a:p>
      </dgm:t>
    </dgm:pt>
    <dgm:pt modelId="{2E064611-99BF-4C81-8C4A-64898B45B017}" type="pres">
      <dgm:prSet presAssocID="{53EAD554-BCBC-4596-A8B7-E3E04B91DF2A}" presName="childNode" presStyleLbl="node1" presStyleIdx="0" presStyleCnt="3">
        <dgm:presLayoutVars>
          <dgm:bulletEnabled val="1"/>
        </dgm:presLayoutVars>
      </dgm:prSet>
      <dgm:spPr/>
      <dgm:t>
        <a:bodyPr/>
        <a:lstStyle/>
        <a:p>
          <a:endParaRPr lang="tr-TR"/>
        </a:p>
      </dgm:t>
    </dgm:pt>
    <dgm:pt modelId="{F84F55D3-E9B4-4942-BAE6-3CFF2DAE4260}" type="pres">
      <dgm:prSet presAssocID="{85C4BD6C-445F-46B7-AC7D-99EE64923256}" presName="hSp" presStyleCnt="0"/>
      <dgm:spPr/>
    </dgm:pt>
    <dgm:pt modelId="{DF3EC3F0-AB83-40F3-A85A-F418E633F798}" type="pres">
      <dgm:prSet presAssocID="{85C4BD6C-445F-46B7-AC7D-99EE64923256}" presName="vProcSp" presStyleCnt="0"/>
      <dgm:spPr/>
    </dgm:pt>
    <dgm:pt modelId="{6677F9D7-DEE6-4A46-8217-C42C7D3FCB04}" type="pres">
      <dgm:prSet presAssocID="{85C4BD6C-445F-46B7-AC7D-99EE64923256}" presName="vSp1" presStyleCnt="0"/>
      <dgm:spPr/>
    </dgm:pt>
    <dgm:pt modelId="{C80A85B4-150E-472B-B78F-53E4B232B85F}" type="pres">
      <dgm:prSet presAssocID="{85C4BD6C-445F-46B7-AC7D-99EE64923256}" presName="simulatedConn" presStyleLbl="solidFgAcc1" presStyleIdx="0" presStyleCnt="2"/>
      <dgm:spPr/>
    </dgm:pt>
    <dgm:pt modelId="{7171DA23-46C2-4608-BE68-5BD0AFC816E7}" type="pres">
      <dgm:prSet presAssocID="{85C4BD6C-445F-46B7-AC7D-99EE64923256}" presName="vSp2" presStyleCnt="0"/>
      <dgm:spPr/>
    </dgm:pt>
    <dgm:pt modelId="{5621F2A1-FA94-4688-A4AC-7279ED8F723E}" type="pres">
      <dgm:prSet presAssocID="{85C4BD6C-445F-46B7-AC7D-99EE64923256}" presName="sibTrans" presStyleCnt="0"/>
      <dgm:spPr/>
    </dgm:pt>
    <dgm:pt modelId="{83F82604-9B1D-4D08-9E00-3397EBEABC80}" type="pres">
      <dgm:prSet presAssocID="{1DD08C28-54A2-4B80-A1B6-D7BAC7BDD53D}" presName="compositeNode" presStyleCnt="0">
        <dgm:presLayoutVars>
          <dgm:bulletEnabled val="1"/>
        </dgm:presLayoutVars>
      </dgm:prSet>
      <dgm:spPr/>
    </dgm:pt>
    <dgm:pt modelId="{698114E7-A8CB-4B5D-85A0-D141BE22648C}" type="pres">
      <dgm:prSet presAssocID="{1DD08C28-54A2-4B80-A1B6-D7BAC7BDD53D}" presName="bgRect" presStyleLbl="node1" presStyleIdx="1" presStyleCnt="3" custScaleY="123363"/>
      <dgm:spPr/>
      <dgm:t>
        <a:bodyPr/>
        <a:lstStyle/>
        <a:p>
          <a:endParaRPr lang="tr-TR"/>
        </a:p>
      </dgm:t>
    </dgm:pt>
    <dgm:pt modelId="{C470A715-DA78-4788-AE23-0206D7E5D259}" type="pres">
      <dgm:prSet presAssocID="{1DD08C28-54A2-4B80-A1B6-D7BAC7BDD53D}" presName="parentNode" presStyleLbl="node1" presStyleIdx="1" presStyleCnt="3">
        <dgm:presLayoutVars>
          <dgm:chMax val="0"/>
          <dgm:bulletEnabled val="1"/>
        </dgm:presLayoutVars>
      </dgm:prSet>
      <dgm:spPr/>
      <dgm:t>
        <a:bodyPr/>
        <a:lstStyle/>
        <a:p>
          <a:endParaRPr lang="tr-TR"/>
        </a:p>
      </dgm:t>
    </dgm:pt>
    <dgm:pt modelId="{17FF6316-8220-48E8-9370-6D6A98A3CD94}" type="pres">
      <dgm:prSet presAssocID="{1DD08C28-54A2-4B80-A1B6-D7BAC7BDD53D}" presName="childNode" presStyleLbl="node1" presStyleIdx="1" presStyleCnt="3">
        <dgm:presLayoutVars>
          <dgm:bulletEnabled val="1"/>
        </dgm:presLayoutVars>
      </dgm:prSet>
      <dgm:spPr/>
      <dgm:t>
        <a:bodyPr/>
        <a:lstStyle/>
        <a:p>
          <a:endParaRPr lang="tr-TR"/>
        </a:p>
      </dgm:t>
    </dgm:pt>
    <dgm:pt modelId="{0A72E299-86CA-4553-B50E-6E4448557224}" type="pres">
      <dgm:prSet presAssocID="{85F84691-F742-4DFC-A6AB-391D23195B6E}" presName="hSp" presStyleCnt="0"/>
      <dgm:spPr/>
    </dgm:pt>
    <dgm:pt modelId="{6071B430-8123-4B76-A5B1-557BF234B81F}" type="pres">
      <dgm:prSet presAssocID="{85F84691-F742-4DFC-A6AB-391D23195B6E}" presName="vProcSp" presStyleCnt="0"/>
      <dgm:spPr/>
    </dgm:pt>
    <dgm:pt modelId="{4C242633-F3F0-4AD8-B675-28E2730D284A}" type="pres">
      <dgm:prSet presAssocID="{85F84691-F742-4DFC-A6AB-391D23195B6E}" presName="vSp1" presStyleCnt="0"/>
      <dgm:spPr/>
    </dgm:pt>
    <dgm:pt modelId="{9EED138C-E03D-4FD8-BC75-87594E459AA4}" type="pres">
      <dgm:prSet presAssocID="{85F84691-F742-4DFC-A6AB-391D23195B6E}" presName="simulatedConn" presStyleLbl="solidFgAcc1" presStyleIdx="1" presStyleCnt="2"/>
      <dgm:spPr/>
    </dgm:pt>
    <dgm:pt modelId="{7E0D64E9-C685-4E22-A48A-114EA6D35031}" type="pres">
      <dgm:prSet presAssocID="{85F84691-F742-4DFC-A6AB-391D23195B6E}" presName="vSp2" presStyleCnt="0"/>
      <dgm:spPr/>
    </dgm:pt>
    <dgm:pt modelId="{52A041C1-6D89-4A11-A7D7-4352DB791080}" type="pres">
      <dgm:prSet presAssocID="{85F84691-F742-4DFC-A6AB-391D23195B6E}" presName="sibTrans" presStyleCnt="0"/>
      <dgm:spPr/>
    </dgm:pt>
    <dgm:pt modelId="{64FA741B-8BD8-4C64-AE48-32BA0B0D139F}" type="pres">
      <dgm:prSet presAssocID="{60A1798C-8D8F-4D29-A4D3-BC250611194E}" presName="compositeNode" presStyleCnt="0">
        <dgm:presLayoutVars>
          <dgm:bulletEnabled val="1"/>
        </dgm:presLayoutVars>
      </dgm:prSet>
      <dgm:spPr/>
    </dgm:pt>
    <dgm:pt modelId="{A58162E0-B3C7-4152-A776-26119B45AAD3}" type="pres">
      <dgm:prSet presAssocID="{60A1798C-8D8F-4D29-A4D3-BC250611194E}" presName="bgRect" presStyleLbl="node1" presStyleIdx="2" presStyleCnt="3" custScaleY="124206"/>
      <dgm:spPr/>
      <dgm:t>
        <a:bodyPr/>
        <a:lstStyle/>
        <a:p>
          <a:endParaRPr lang="tr-TR"/>
        </a:p>
      </dgm:t>
    </dgm:pt>
    <dgm:pt modelId="{A8270A32-399A-4A01-852F-D2710E476061}" type="pres">
      <dgm:prSet presAssocID="{60A1798C-8D8F-4D29-A4D3-BC250611194E}" presName="parentNode" presStyleLbl="node1" presStyleIdx="2" presStyleCnt="3">
        <dgm:presLayoutVars>
          <dgm:chMax val="0"/>
          <dgm:bulletEnabled val="1"/>
        </dgm:presLayoutVars>
      </dgm:prSet>
      <dgm:spPr/>
      <dgm:t>
        <a:bodyPr/>
        <a:lstStyle/>
        <a:p>
          <a:endParaRPr lang="tr-TR"/>
        </a:p>
      </dgm:t>
    </dgm:pt>
    <dgm:pt modelId="{0B05EB8F-1C30-4F53-95B9-EB8030265157}" type="pres">
      <dgm:prSet presAssocID="{60A1798C-8D8F-4D29-A4D3-BC250611194E}" presName="childNode" presStyleLbl="node1" presStyleIdx="2" presStyleCnt="3">
        <dgm:presLayoutVars>
          <dgm:bulletEnabled val="1"/>
        </dgm:presLayoutVars>
      </dgm:prSet>
      <dgm:spPr/>
      <dgm:t>
        <a:bodyPr/>
        <a:lstStyle/>
        <a:p>
          <a:endParaRPr lang="tr-TR"/>
        </a:p>
      </dgm:t>
    </dgm:pt>
  </dgm:ptLst>
  <dgm:cxnLst>
    <dgm:cxn modelId="{A9679600-F004-47C7-A6B6-B0FC7F975EA1}" type="presOf" srcId="{1DD08C28-54A2-4B80-A1B6-D7BAC7BDD53D}" destId="{C470A715-DA78-4788-AE23-0206D7E5D259}" srcOrd="1" destOrd="0" presId="urn:microsoft.com/office/officeart/2005/8/layout/hProcess7"/>
    <dgm:cxn modelId="{735C8431-0716-49DA-BDD2-2A18629B4A49}" type="presOf" srcId="{8401B933-7CA2-4307-98B4-63508A9176CE}" destId="{17FF6316-8220-48E8-9370-6D6A98A3CD94}" srcOrd="0" destOrd="0" presId="urn:microsoft.com/office/officeart/2005/8/layout/hProcess7"/>
    <dgm:cxn modelId="{2A66819C-A7E0-4C22-B2AE-B2FC1E3C81C9}" type="presOf" srcId="{9A60EC58-676A-4DE0-A6B7-B2C712FC04D5}" destId="{0B05EB8F-1C30-4F53-95B9-EB8030265157}" srcOrd="0" destOrd="0" presId="urn:microsoft.com/office/officeart/2005/8/layout/hProcess7"/>
    <dgm:cxn modelId="{B4A18F95-63C0-42C9-B3DD-117E46867E6F}" srcId="{9514F05C-0FA7-4996-A6DB-7DBB38C38F13}" destId="{1DD08C28-54A2-4B80-A1B6-D7BAC7BDD53D}" srcOrd="1" destOrd="0" parTransId="{7B60EFF4-CE44-41B2-BB0C-5CFD33B9D2A9}" sibTransId="{85F84691-F742-4DFC-A6AB-391D23195B6E}"/>
    <dgm:cxn modelId="{46A5FEA3-9B19-47FC-A657-988BF0AD1A66}" type="presOf" srcId="{60A1798C-8D8F-4D29-A4D3-BC250611194E}" destId="{A58162E0-B3C7-4152-A776-26119B45AAD3}" srcOrd="0" destOrd="0" presId="urn:microsoft.com/office/officeart/2005/8/layout/hProcess7"/>
    <dgm:cxn modelId="{B4EF2C48-B16C-4CD1-B293-61B2945C1142}" srcId="{60A1798C-8D8F-4D29-A4D3-BC250611194E}" destId="{9A60EC58-676A-4DE0-A6B7-B2C712FC04D5}" srcOrd="0" destOrd="0" parTransId="{43F7EA08-97FB-4E3B-AE2C-1CFF30705913}" sibTransId="{47920D1F-4E29-493A-B91A-7F8DBF178BF8}"/>
    <dgm:cxn modelId="{0BACA75E-ADCB-406D-93F4-658CDDB67DA9}" type="presOf" srcId="{1DD08C28-54A2-4B80-A1B6-D7BAC7BDD53D}" destId="{698114E7-A8CB-4B5D-85A0-D141BE22648C}" srcOrd="0" destOrd="0" presId="urn:microsoft.com/office/officeart/2005/8/layout/hProcess7"/>
    <dgm:cxn modelId="{7D14EFD4-2BEE-4A9E-A059-2920D0EBD6B4}" type="presOf" srcId="{2A1118A2-6958-4E18-9A2D-F65DDD8BE17F}" destId="{2E064611-99BF-4C81-8C4A-64898B45B017}" srcOrd="0" destOrd="0" presId="urn:microsoft.com/office/officeart/2005/8/layout/hProcess7"/>
    <dgm:cxn modelId="{173053DD-E009-4472-91C4-7DBE5526B65E}" srcId="{1DD08C28-54A2-4B80-A1B6-D7BAC7BDD53D}" destId="{8401B933-7CA2-4307-98B4-63508A9176CE}" srcOrd="0" destOrd="0" parTransId="{1F1F08FA-9F60-4BD3-8DC6-265E4058E641}" sibTransId="{E58D6C24-F302-4CFC-8951-04F0593E811B}"/>
    <dgm:cxn modelId="{71333562-AE83-4E88-B4F8-A05D19FC4AAB}" srcId="{53EAD554-BCBC-4596-A8B7-E3E04B91DF2A}" destId="{2A1118A2-6958-4E18-9A2D-F65DDD8BE17F}" srcOrd="0" destOrd="0" parTransId="{45B9671F-422E-492B-8B00-E3BB58B4C027}" sibTransId="{FF111B69-2924-451A-85A2-3912C41864E0}"/>
    <dgm:cxn modelId="{F3445567-9EF2-4047-AABF-F426B7D4356F}" type="presOf" srcId="{9514F05C-0FA7-4996-A6DB-7DBB38C38F13}" destId="{C3453221-2CC3-43CE-A6FC-6AD2499164ED}" srcOrd="0" destOrd="0" presId="urn:microsoft.com/office/officeart/2005/8/layout/hProcess7"/>
    <dgm:cxn modelId="{1A7DCD39-1729-494B-82C1-141C4E2D9369}" srcId="{9514F05C-0FA7-4996-A6DB-7DBB38C38F13}" destId="{60A1798C-8D8F-4D29-A4D3-BC250611194E}" srcOrd="2" destOrd="0" parTransId="{64211D3B-B055-4001-8AD4-7D136BCE1C89}" sibTransId="{A3E906B7-9AA8-4BB1-8A57-513654A55D98}"/>
    <dgm:cxn modelId="{2BE86F33-029E-42B2-AFB8-62219AC371A6}" type="presOf" srcId="{60A1798C-8D8F-4D29-A4D3-BC250611194E}" destId="{A8270A32-399A-4A01-852F-D2710E476061}" srcOrd="1" destOrd="0" presId="urn:microsoft.com/office/officeart/2005/8/layout/hProcess7"/>
    <dgm:cxn modelId="{30085FE7-2930-4167-A6D0-8F01B6FD9FBA}" type="presOf" srcId="{53EAD554-BCBC-4596-A8B7-E3E04B91DF2A}" destId="{DE6A0D34-5E3F-4D99-BDB9-53DE9D0ECEF0}" srcOrd="1" destOrd="0" presId="urn:microsoft.com/office/officeart/2005/8/layout/hProcess7"/>
    <dgm:cxn modelId="{3233C312-7DE9-4B05-B670-5EFAB93D735D}" srcId="{9514F05C-0FA7-4996-A6DB-7DBB38C38F13}" destId="{53EAD554-BCBC-4596-A8B7-E3E04B91DF2A}" srcOrd="0" destOrd="0" parTransId="{13068BB5-EB5D-4912-9DB8-0C142ADD8054}" sibTransId="{85C4BD6C-445F-46B7-AC7D-99EE64923256}"/>
    <dgm:cxn modelId="{3D794ABF-1C43-4BC5-BFD8-ECCA04D5A906}" type="presOf" srcId="{53EAD554-BCBC-4596-A8B7-E3E04B91DF2A}" destId="{F121422F-93A9-4A28-8585-E52C705C329A}" srcOrd="0" destOrd="0" presId="urn:microsoft.com/office/officeart/2005/8/layout/hProcess7"/>
    <dgm:cxn modelId="{92A5A71C-2BD4-4DB6-A206-287BB9251460}" type="presParOf" srcId="{C3453221-2CC3-43CE-A6FC-6AD2499164ED}" destId="{52013D1E-D962-4828-B277-1CBA10C079BD}" srcOrd="0" destOrd="0" presId="urn:microsoft.com/office/officeart/2005/8/layout/hProcess7"/>
    <dgm:cxn modelId="{FE1FFE79-6E98-4562-BCE5-7E1176726287}" type="presParOf" srcId="{52013D1E-D962-4828-B277-1CBA10C079BD}" destId="{F121422F-93A9-4A28-8585-E52C705C329A}" srcOrd="0" destOrd="0" presId="urn:microsoft.com/office/officeart/2005/8/layout/hProcess7"/>
    <dgm:cxn modelId="{7BDE0435-AFC0-4CFC-B6B1-278C094D6705}" type="presParOf" srcId="{52013D1E-D962-4828-B277-1CBA10C079BD}" destId="{DE6A0D34-5E3F-4D99-BDB9-53DE9D0ECEF0}" srcOrd="1" destOrd="0" presId="urn:microsoft.com/office/officeart/2005/8/layout/hProcess7"/>
    <dgm:cxn modelId="{5CF5949F-8BED-4E4C-BE9F-E506BA9C378D}" type="presParOf" srcId="{52013D1E-D962-4828-B277-1CBA10C079BD}" destId="{2E064611-99BF-4C81-8C4A-64898B45B017}" srcOrd="2" destOrd="0" presId="urn:microsoft.com/office/officeart/2005/8/layout/hProcess7"/>
    <dgm:cxn modelId="{6E009729-9463-4849-A6AE-BFEEBBAC6092}" type="presParOf" srcId="{C3453221-2CC3-43CE-A6FC-6AD2499164ED}" destId="{F84F55D3-E9B4-4942-BAE6-3CFF2DAE4260}" srcOrd="1" destOrd="0" presId="urn:microsoft.com/office/officeart/2005/8/layout/hProcess7"/>
    <dgm:cxn modelId="{EA3948EC-134C-4246-A2AC-494D00FD9F7E}" type="presParOf" srcId="{C3453221-2CC3-43CE-A6FC-6AD2499164ED}" destId="{DF3EC3F0-AB83-40F3-A85A-F418E633F798}" srcOrd="2" destOrd="0" presId="urn:microsoft.com/office/officeart/2005/8/layout/hProcess7"/>
    <dgm:cxn modelId="{37E42AE4-C054-446F-892B-2BE93A4ACEB8}" type="presParOf" srcId="{DF3EC3F0-AB83-40F3-A85A-F418E633F798}" destId="{6677F9D7-DEE6-4A46-8217-C42C7D3FCB04}" srcOrd="0" destOrd="0" presId="urn:microsoft.com/office/officeart/2005/8/layout/hProcess7"/>
    <dgm:cxn modelId="{D2115230-7EF4-4E2D-8B38-0BBE3C0C7976}" type="presParOf" srcId="{DF3EC3F0-AB83-40F3-A85A-F418E633F798}" destId="{C80A85B4-150E-472B-B78F-53E4B232B85F}" srcOrd="1" destOrd="0" presId="urn:microsoft.com/office/officeart/2005/8/layout/hProcess7"/>
    <dgm:cxn modelId="{50C70C1A-829A-4FEF-AE2A-304A93E02F5D}" type="presParOf" srcId="{DF3EC3F0-AB83-40F3-A85A-F418E633F798}" destId="{7171DA23-46C2-4608-BE68-5BD0AFC816E7}" srcOrd="2" destOrd="0" presId="urn:microsoft.com/office/officeart/2005/8/layout/hProcess7"/>
    <dgm:cxn modelId="{5E72C17D-47C5-4C5E-8A32-A0DC3B6BF307}" type="presParOf" srcId="{C3453221-2CC3-43CE-A6FC-6AD2499164ED}" destId="{5621F2A1-FA94-4688-A4AC-7279ED8F723E}" srcOrd="3" destOrd="0" presId="urn:microsoft.com/office/officeart/2005/8/layout/hProcess7"/>
    <dgm:cxn modelId="{085343E1-BE35-4215-9192-ABA894B5BFBE}" type="presParOf" srcId="{C3453221-2CC3-43CE-A6FC-6AD2499164ED}" destId="{83F82604-9B1D-4D08-9E00-3397EBEABC80}" srcOrd="4" destOrd="0" presId="urn:microsoft.com/office/officeart/2005/8/layout/hProcess7"/>
    <dgm:cxn modelId="{57044FDB-37A9-4143-B5E5-78CEBA54A74E}" type="presParOf" srcId="{83F82604-9B1D-4D08-9E00-3397EBEABC80}" destId="{698114E7-A8CB-4B5D-85A0-D141BE22648C}" srcOrd="0" destOrd="0" presId="urn:microsoft.com/office/officeart/2005/8/layout/hProcess7"/>
    <dgm:cxn modelId="{BC54A7AE-B29B-48F3-A77C-FF197BCF61F3}" type="presParOf" srcId="{83F82604-9B1D-4D08-9E00-3397EBEABC80}" destId="{C470A715-DA78-4788-AE23-0206D7E5D259}" srcOrd="1" destOrd="0" presId="urn:microsoft.com/office/officeart/2005/8/layout/hProcess7"/>
    <dgm:cxn modelId="{84FC3902-3DF4-4CC5-9989-93D11129E466}" type="presParOf" srcId="{83F82604-9B1D-4D08-9E00-3397EBEABC80}" destId="{17FF6316-8220-48E8-9370-6D6A98A3CD94}" srcOrd="2" destOrd="0" presId="urn:microsoft.com/office/officeart/2005/8/layout/hProcess7"/>
    <dgm:cxn modelId="{4B93B28F-D876-4CD3-B82A-6FBFE14EB9A8}" type="presParOf" srcId="{C3453221-2CC3-43CE-A6FC-6AD2499164ED}" destId="{0A72E299-86CA-4553-B50E-6E4448557224}" srcOrd="5" destOrd="0" presId="urn:microsoft.com/office/officeart/2005/8/layout/hProcess7"/>
    <dgm:cxn modelId="{0679696C-8DC0-448D-8AA9-DD0367B7E5DB}" type="presParOf" srcId="{C3453221-2CC3-43CE-A6FC-6AD2499164ED}" destId="{6071B430-8123-4B76-A5B1-557BF234B81F}" srcOrd="6" destOrd="0" presId="urn:microsoft.com/office/officeart/2005/8/layout/hProcess7"/>
    <dgm:cxn modelId="{E9698343-E3DB-4120-98A0-D56ED0ECD056}" type="presParOf" srcId="{6071B430-8123-4B76-A5B1-557BF234B81F}" destId="{4C242633-F3F0-4AD8-B675-28E2730D284A}" srcOrd="0" destOrd="0" presId="urn:microsoft.com/office/officeart/2005/8/layout/hProcess7"/>
    <dgm:cxn modelId="{BD5A1D93-F4D7-40FA-948B-B679B85E65B2}" type="presParOf" srcId="{6071B430-8123-4B76-A5B1-557BF234B81F}" destId="{9EED138C-E03D-4FD8-BC75-87594E459AA4}" srcOrd="1" destOrd="0" presId="urn:microsoft.com/office/officeart/2005/8/layout/hProcess7"/>
    <dgm:cxn modelId="{3B5E33DC-875B-4C6C-AE22-155AF52B3E98}" type="presParOf" srcId="{6071B430-8123-4B76-A5B1-557BF234B81F}" destId="{7E0D64E9-C685-4E22-A48A-114EA6D35031}" srcOrd="2" destOrd="0" presId="urn:microsoft.com/office/officeart/2005/8/layout/hProcess7"/>
    <dgm:cxn modelId="{FC4DB129-74FF-4B3A-A7C6-DBFA412E5E88}" type="presParOf" srcId="{C3453221-2CC3-43CE-A6FC-6AD2499164ED}" destId="{52A041C1-6D89-4A11-A7D7-4352DB791080}" srcOrd="7" destOrd="0" presId="urn:microsoft.com/office/officeart/2005/8/layout/hProcess7"/>
    <dgm:cxn modelId="{B58A2204-9D05-4FC0-8DD8-4A5433C36628}" type="presParOf" srcId="{C3453221-2CC3-43CE-A6FC-6AD2499164ED}" destId="{64FA741B-8BD8-4C64-AE48-32BA0B0D139F}" srcOrd="8" destOrd="0" presId="urn:microsoft.com/office/officeart/2005/8/layout/hProcess7"/>
    <dgm:cxn modelId="{2D8F16D6-B129-496A-8FFA-0805F90501EF}" type="presParOf" srcId="{64FA741B-8BD8-4C64-AE48-32BA0B0D139F}" destId="{A58162E0-B3C7-4152-A776-26119B45AAD3}" srcOrd="0" destOrd="0" presId="urn:microsoft.com/office/officeart/2005/8/layout/hProcess7"/>
    <dgm:cxn modelId="{DC811B38-F6B0-4FAF-B358-0604131654F7}" type="presParOf" srcId="{64FA741B-8BD8-4C64-AE48-32BA0B0D139F}" destId="{A8270A32-399A-4A01-852F-D2710E476061}" srcOrd="1" destOrd="0" presId="urn:microsoft.com/office/officeart/2005/8/layout/hProcess7"/>
    <dgm:cxn modelId="{8839BD1F-F564-41FE-A831-3CF88FEBDF7F}" type="presParOf" srcId="{64FA741B-8BD8-4C64-AE48-32BA0B0D139F}" destId="{0B05EB8F-1C30-4F53-95B9-EB8030265157}"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FAE60A-32CF-43A7-AB27-F64B427C4DCB}"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tr-TR"/>
        </a:p>
      </dgm:t>
    </dgm:pt>
    <dgm:pt modelId="{5AFC5CDF-BB5B-4EAF-8009-F152B687D5A9}">
      <dgm:prSet phldrT="[Metin]"/>
      <dgm:spPr/>
      <dgm:t>
        <a:bodyPr/>
        <a:lstStyle/>
        <a:p>
          <a:r>
            <a:rPr lang="tr-TR" dirty="0"/>
            <a:t>İLÇE ÖZEL EĞİTİM HİZMETLERİ KURULU</a:t>
          </a:r>
        </a:p>
      </dgm:t>
    </dgm:pt>
    <dgm:pt modelId="{FF7256DE-E88B-4C84-8375-0F0BD2D12A50}" type="parTrans" cxnId="{D9271755-B358-4B91-88E8-E418CDEB6DE4}">
      <dgm:prSet/>
      <dgm:spPr/>
      <dgm:t>
        <a:bodyPr/>
        <a:lstStyle/>
        <a:p>
          <a:endParaRPr lang="tr-TR"/>
        </a:p>
      </dgm:t>
    </dgm:pt>
    <dgm:pt modelId="{6FCD8F8E-1234-496A-9DF7-D7C9875B92BB}" type="sibTrans" cxnId="{D9271755-B358-4B91-88E8-E418CDEB6DE4}">
      <dgm:prSet/>
      <dgm:spPr/>
      <dgm:t>
        <a:bodyPr/>
        <a:lstStyle/>
        <a:p>
          <a:endParaRPr lang="tr-TR"/>
        </a:p>
      </dgm:t>
    </dgm:pt>
    <dgm:pt modelId="{6F3B685B-1A18-4D4D-8F32-45D4168E550E}">
      <dgm:prSet phldrT="[Metin]" custT="1"/>
      <dgm:spPr/>
      <dgm:t>
        <a:bodyPr/>
        <a:lstStyle/>
        <a:p>
          <a:pPr algn="ctr"/>
          <a:r>
            <a:rPr lang="tr-TR" sz="2000" dirty="0">
              <a:latin typeface="Calibri" panose="020F0502020204030204" pitchFamily="34" charset="0"/>
              <a:cs typeface="Calibri" panose="020F0502020204030204" pitchFamily="34" charset="0"/>
            </a:rPr>
            <a:t>1. Okulun başvurusu Destek Eğitim Komisyonu tarafından incelenerek eksik olmaması durumunda </a:t>
          </a:r>
          <a:r>
            <a:rPr lang="tr-TR" sz="2000" b="1" i="1" dirty="0">
              <a:latin typeface="Calibri" panose="020F0502020204030204" pitchFamily="34" charset="0"/>
              <a:cs typeface="Calibri" panose="020F0502020204030204" pitchFamily="34" charset="0"/>
            </a:rPr>
            <a:t>İlçe Özel Eğitim Hizmetleri Kuruluna gönderilir. </a:t>
          </a:r>
        </a:p>
        <a:p>
          <a:pPr algn="ctr"/>
          <a:r>
            <a:rPr lang="tr-TR" sz="2000" dirty="0">
              <a:latin typeface="Calibri" panose="020F0502020204030204" pitchFamily="34" charset="0"/>
              <a:cs typeface="Calibri" panose="020F0502020204030204" pitchFamily="34" charset="0"/>
            </a:rPr>
            <a:t>2. Destek eğitim odasının açılacağı okulun bağlı bulunduğu ilçe milli eğitim müdürlüğü özel eğitim ve rehberlik hizmetleri bölümü gerekli değerlendirme ve incelemeyi tamamlayarak öğretmen görevlendirmesinin yapılabilmesi için İnsan Kaynakları bürosuna gönderir. Görevlendirme işlemlerinin ardından İnsan Kaynakları Destek Eğitim odasının açılacağı okula, Özel Eğitim ve Rehberlik Bürosuna ve Rehberlik ve Araştırma Merkezine </a:t>
          </a:r>
          <a:r>
            <a:rPr lang="tr-TR" sz="2000" b="1" i="1" dirty="0">
              <a:latin typeface="Calibri" panose="020F0502020204030204" pitchFamily="34" charset="0"/>
              <a:cs typeface="Calibri" panose="020F0502020204030204" pitchFamily="34" charset="0"/>
            </a:rPr>
            <a:t>Açılma Onayını</a:t>
          </a:r>
          <a:r>
            <a:rPr lang="tr-TR" sz="2000" dirty="0">
              <a:latin typeface="Calibri" panose="020F0502020204030204" pitchFamily="34" charset="0"/>
              <a:cs typeface="Calibri" panose="020F0502020204030204" pitchFamily="34" charset="0"/>
            </a:rPr>
            <a:t> gönderir. </a:t>
          </a:r>
        </a:p>
      </dgm:t>
    </dgm:pt>
    <dgm:pt modelId="{5D89712C-0C2D-4805-A640-407C721165EF}" type="parTrans" cxnId="{501A58E4-983C-4701-B2D6-55433C0F9F94}">
      <dgm:prSet/>
      <dgm:spPr/>
      <dgm:t>
        <a:bodyPr/>
        <a:lstStyle/>
        <a:p>
          <a:endParaRPr lang="tr-TR"/>
        </a:p>
      </dgm:t>
    </dgm:pt>
    <dgm:pt modelId="{13743856-5600-49B6-A5E7-160FADCF088D}" type="sibTrans" cxnId="{501A58E4-983C-4701-B2D6-55433C0F9F94}">
      <dgm:prSet/>
      <dgm:spPr/>
      <dgm:t>
        <a:bodyPr/>
        <a:lstStyle/>
        <a:p>
          <a:endParaRPr lang="tr-TR"/>
        </a:p>
      </dgm:t>
    </dgm:pt>
    <dgm:pt modelId="{CF2DA57A-B634-4BB7-A024-299633159EC1}">
      <dgm:prSet phldrT="[Metin]"/>
      <dgm:spPr/>
      <dgm:t>
        <a:bodyPr/>
        <a:lstStyle/>
        <a:p>
          <a:r>
            <a:rPr lang="tr-TR" dirty="0"/>
            <a:t>OKUL YÖNETİMİ</a:t>
          </a:r>
        </a:p>
      </dgm:t>
    </dgm:pt>
    <dgm:pt modelId="{CD46FEDD-6877-4CDB-8662-92A96F4C4861}" type="parTrans" cxnId="{207FE6D0-C655-4F42-9E66-E9E8EAABA4FB}">
      <dgm:prSet/>
      <dgm:spPr/>
      <dgm:t>
        <a:bodyPr/>
        <a:lstStyle/>
        <a:p>
          <a:endParaRPr lang="tr-TR"/>
        </a:p>
      </dgm:t>
    </dgm:pt>
    <dgm:pt modelId="{DAE2B844-B2FC-4E2E-9E76-AD76DBB2A11F}" type="sibTrans" cxnId="{207FE6D0-C655-4F42-9E66-E9E8EAABA4FB}">
      <dgm:prSet/>
      <dgm:spPr/>
      <dgm:t>
        <a:bodyPr/>
        <a:lstStyle/>
        <a:p>
          <a:endParaRPr lang="tr-TR"/>
        </a:p>
      </dgm:t>
    </dgm:pt>
    <dgm:pt modelId="{4EDF1490-8DAC-4666-AAA1-8506041AD85B}">
      <dgm:prSet phldrT="[Metin]" custT="1"/>
      <dgm:spPr/>
      <dgm:t>
        <a:bodyPr/>
        <a:lstStyle/>
        <a:p>
          <a:pPr algn="ctr">
            <a:lnSpc>
              <a:spcPct val="90000"/>
            </a:lnSpc>
          </a:pPr>
          <a:r>
            <a:rPr lang="tr-TR" sz="2000" dirty="0">
              <a:latin typeface="Calibri" panose="020F0502020204030204" pitchFamily="34" charset="0"/>
              <a:cs typeface="Calibri" panose="020F0502020204030204" pitchFamily="34" charset="0"/>
            </a:rPr>
            <a:t>1. Tüm bu işlemlerin yapılmasının ardından öğrencinin destek eğitim odasından yararlanacağı saatler; </a:t>
          </a:r>
          <a:r>
            <a:rPr lang="tr-TR" sz="2000" b="1" i="1" dirty="0">
              <a:latin typeface="Calibri" panose="020F0502020204030204" pitchFamily="34" charset="0"/>
              <a:cs typeface="Calibri" panose="020F0502020204030204" pitchFamily="34" charset="0"/>
            </a:rPr>
            <a:t>sınıf öğretmeni, destek eğitim verecek öğretmen ve veliye yazılı olarak </a:t>
          </a:r>
          <a:r>
            <a:rPr lang="tr-TR" sz="2000" dirty="0">
              <a:latin typeface="Calibri" panose="020F0502020204030204" pitchFamily="34" charset="0"/>
              <a:cs typeface="Calibri" panose="020F0502020204030204" pitchFamily="34" charset="0"/>
            </a:rPr>
            <a:t>bildirilir.</a:t>
          </a:r>
        </a:p>
        <a:p>
          <a:pPr algn="ctr">
            <a:lnSpc>
              <a:spcPct val="90000"/>
            </a:lnSpc>
          </a:pPr>
          <a:r>
            <a:rPr lang="tr-TR" sz="2000" dirty="0">
              <a:latin typeface="Calibri" panose="020F0502020204030204" pitchFamily="34" charset="0"/>
              <a:cs typeface="Calibri" panose="020F0502020204030204" pitchFamily="34" charset="0"/>
            </a:rPr>
            <a:t>2. Destek Eğitim Odası programı, işleyişi okul yönetimince izlenir, denetlenir. Destek Eğitim Odası ders takibi </a:t>
          </a:r>
          <a:r>
            <a:rPr lang="tr-TR" sz="2000" b="1" i="1" dirty="0">
              <a:latin typeface="Calibri" panose="020F0502020204030204" pitchFamily="34" charset="0"/>
              <a:cs typeface="Calibri" panose="020F0502020204030204" pitchFamily="34" charset="0"/>
            </a:rPr>
            <a:t>sınıf defteri </a:t>
          </a:r>
          <a:r>
            <a:rPr lang="tr-TR" sz="2000" dirty="0">
              <a:latin typeface="Calibri" panose="020F0502020204030204" pitchFamily="34" charset="0"/>
              <a:cs typeface="Calibri" panose="020F0502020204030204" pitchFamily="34" charset="0"/>
            </a:rPr>
            <a:t>ile yapılır. </a:t>
          </a:r>
        </a:p>
        <a:p>
          <a:pPr algn="ctr">
            <a:lnSpc>
              <a:spcPct val="100000"/>
            </a:lnSpc>
          </a:pPr>
          <a:r>
            <a:rPr lang="tr-TR" sz="1400" dirty="0">
              <a:effectLst/>
              <a:latin typeface="Calibri" panose="020F0502020204030204" pitchFamily="34" charset="0"/>
              <a:ea typeface="Times New Roman" panose="02020603050405020304" pitchFamily="18" charset="0"/>
              <a:cs typeface="Calibri" panose="020F0502020204030204" pitchFamily="34" charset="0"/>
            </a:rPr>
            <a:t>NOT: Destek Eğitim Odasında yapılacak çalışmalar ile ilgili planlama her eğitim öğretim yılı başında yapılır. Eğitim öğretim yılı içinde de BEP Geliştirme Biriminin kararı doğrultusunda Destek Eğitim Odasından kaynaştırma öğrencilerinin yararlanması sağlanabilir. Destek Eğitim Odasında eğitim alan kaynaştırma öğrencilerinden istenen seviyeye ulaşanlar,  BEP Geliştirme birimin kararına göre velinin isteği göz önünde bulundurularak, destek eğitim odasında eğitim almasının sona erdirilmesine karar verilebilir</a:t>
          </a:r>
          <a:r>
            <a:rPr lang="tr-TR" sz="2000" dirty="0">
              <a:effectLst/>
              <a:latin typeface="Calibri" panose="020F0502020204030204" pitchFamily="34" charset="0"/>
              <a:ea typeface="Times New Roman" panose="02020603050405020304" pitchFamily="18" charset="0"/>
              <a:cs typeface="Calibri" panose="020F0502020204030204" pitchFamily="34" charset="0"/>
            </a:rPr>
            <a:t>.</a:t>
          </a:r>
          <a:r>
            <a:rPr lang="tr-TR" sz="2000" dirty="0">
              <a:latin typeface="Calibri" panose="020F0502020204030204" pitchFamily="34" charset="0"/>
              <a:cs typeface="Calibri" panose="020F0502020204030204" pitchFamily="34" charset="0"/>
            </a:rPr>
            <a:t>  </a:t>
          </a:r>
        </a:p>
      </dgm:t>
    </dgm:pt>
    <dgm:pt modelId="{1BED477A-6CA7-44AD-81EF-B239119BBF4B}" type="parTrans" cxnId="{148EE563-ED1B-4182-BDE2-7253F33D1545}">
      <dgm:prSet/>
      <dgm:spPr/>
      <dgm:t>
        <a:bodyPr/>
        <a:lstStyle/>
        <a:p>
          <a:endParaRPr lang="tr-TR"/>
        </a:p>
      </dgm:t>
    </dgm:pt>
    <dgm:pt modelId="{9EA32464-08DF-4703-994D-111B1B197066}" type="sibTrans" cxnId="{148EE563-ED1B-4182-BDE2-7253F33D1545}">
      <dgm:prSet/>
      <dgm:spPr/>
      <dgm:t>
        <a:bodyPr/>
        <a:lstStyle/>
        <a:p>
          <a:endParaRPr lang="tr-TR"/>
        </a:p>
      </dgm:t>
    </dgm:pt>
    <dgm:pt modelId="{BD74E1D6-7491-4101-8772-F0D2C86CD9C1}" type="pres">
      <dgm:prSet presAssocID="{28FAE60A-32CF-43A7-AB27-F64B427C4DCB}" presName="Name0" presStyleCnt="0">
        <dgm:presLayoutVars>
          <dgm:dir/>
          <dgm:animLvl val="lvl"/>
          <dgm:resizeHandles val="exact"/>
        </dgm:presLayoutVars>
      </dgm:prSet>
      <dgm:spPr/>
      <dgm:t>
        <a:bodyPr/>
        <a:lstStyle/>
        <a:p>
          <a:endParaRPr lang="tr-TR"/>
        </a:p>
      </dgm:t>
    </dgm:pt>
    <dgm:pt modelId="{D34D0CB8-7140-4150-82B5-C43616763244}" type="pres">
      <dgm:prSet presAssocID="{5AFC5CDF-BB5B-4EAF-8009-F152B687D5A9}" presName="compositeNode" presStyleCnt="0">
        <dgm:presLayoutVars>
          <dgm:bulletEnabled val="1"/>
        </dgm:presLayoutVars>
      </dgm:prSet>
      <dgm:spPr/>
    </dgm:pt>
    <dgm:pt modelId="{97361767-CA72-4851-A2D0-E98D7D539AD4}" type="pres">
      <dgm:prSet presAssocID="{5AFC5CDF-BB5B-4EAF-8009-F152B687D5A9}" presName="bgRect" presStyleLbl="node1" presStyleIdx="0" presStyleCnt="2" custLinFactNeighborX="-997" custLinFactNeighborY="277"/>
      <dgm:spPr/>
      <dgm:t>
        <a:bodyPr/>
        <a:lstStyle/>
        <a:p>
          <a:endParaRPr lang="tr-TR"/>
        </a:p>
      </dgm:t>
    </dgm:pt>
    <dgm:pt modelId="{2E6ADF31-4A0D-4FD5-9242-AEB0F11F303C}" type="pres">
      <dgm:prSet presAssocID="{5AFC5CDF-BB5B-4EAF-8009-F152B687D5A9}" presName="parentNode" presStyleLbl="node1" presStyleIdx="0" presStyleCnt="2">
        <dgm:presLayoutVars>
          <dgm:chMax val="0"/>
          <dgm:bulletEnabled val="1"/>
        </dgm:presLayoutVars>
      </dgm:prSet>
      <dgm:spPr/>
      <dgm:t>
        <a:bodyPr/>
        <a:lstStyle/>
        <a:p>
          <a:endParaRPr lang="tr-TR"/>
        </a:p>
      </dgm:t>
    </dgm:pt>
    <dgm:pt modelId="{D4C467D5-F8BB-4996-BA33-84CB57907171}" type="pres">
      <dgm:prSet presAssocID="{5AFC5CDF-BB5B-4EAF-8009-F152B687D5A9}" presName="childNode" presStyleLbl="node1" presStyleIdx="0" presStyleCnt="2">
        <dgm:presLayoutVars>
          <dgm:bulletEnabled val="1"/>
        </dgm:presLayoutVars>
      </dgm:prSet>
      <dgm:spPr/>
      <dgm:t>
        <a:bodyPr/>
        <a:lstStyle/>
        <a:p>
          <a:endParaRPr lang="tr-TR"/>
        </a:p>
      </dgm:t>
    </dgm:pt>
    <dgm:pt modelId="{0359D4D4-BDA5-4508-8A9B-5DE8938ED9EB}" type="pres">
      <dgm:prSet presAssocID="{6FCD8F8E-1234-496A-9DF7-D7C9875B92BB}" presName="hSp" presStyleCnt="0"/>
      <dgm:spPr/>
    </dgm:pt>
    <dgm:pt modelId="{241AA26C-EC61-4110-8018-570191913B9D}" type="pres">
      <dgm:prSet presAssocID="{6FCD8F8E-1234-496A-9DF7-D7C9875B92BB}" presName="vProcSp" presStyleCnt="0"/>
      <dgm:spPr/>
    </dgm:pt>
    <dgm:pt modelId="{DE1809CB-7A85-44DA-8133-8086CDA1F730}" type="pres">
      <dgm:prSet presAssocID="{6FCD8F8E-1234-496A-9DF7-D7C9875B92BB}" presName="vSp1" presStyleCnt="0"/>
      <dgm:spPr/>
    </dgm:pt>
    <dgm:pt modelId="{3CA7D62A-B92F-461A-B76A-C06187410F4D}" type="pres">
      <dgm:prSet presAssocID="{6FCD8F8E-1234-496A-9DF7-D7C9875B92BB}" presName="simulatedConn" presStyleLbl="solidFgAcc1" presStyleIdx="0" presStyleCnt="1"/>
      <dgm:spPr/>
    </dgm:pt>
    <dgm:pt modelId="{2A43FACB-A810-4A58-AAC3-9D6DC2D3B533}" type="pres">
      <dgm:prSet presAssocID="{6FCD8F8E-1234-496A-9DF7-D7C9875B92BB}" presName="vSp2" presStyleCnt="0"/>
      <dgm:spPr/>
    </dgm:pt>
    <dgm:pt modelId="{F01DE6C7-E61C-4177-9D55-3032DAB2CD88}" type="pres">
      <dgm:prSet presAssocID="{6FCD8F8E-1234-496A-9DF7-D7C9875B92BB}" presName="sibTrans" presStyleCnt="0"/>
      <dgm:spPr/>
    </dgm:pt>
    <dgm:pt modelId="{18AF9760-CAA0-4103-9949-F14CA5A357DD}" type="pres">
      <dgm:prSet presAssocID="{CF2DA57A-B634-4BB7-A024-299633159EC1}" presName="compositeNode" presStyleCnt="0">
        <dgm:presLayoutVars>
          <dgm:bulletEnabled val="1"/>
        </dgm:presLayoutVars>
      </dgm:prSet>
      <dgm:spPr/>
    </dgm:pt>
    <dgm:pt modelId="{D3763473-D615-4A7F-8193-93E77037FDDF}" type="pres">
      <dgm:prSet presAssocID="{CF2DA57A-B634-4BB7-A024-299633159EC1}" presName="bgRect" presStyleLbl="node1" presStyleIdx="1" presStyleCnt="2" custLinFactNeighborX="-1102" custLinFactNeighborY="219"/>
      <dgm:spPr/>
      <dgm:t>
        <a:bodyPr/>
        <a:lstStyle/>
        <a:p>
          <a:endParaRPr lang="tr-TR"/>
        </a:p>
      </dgm:t>
    </dgm:pt>
    <dgm:pt modelId="{F8574AA5-EA93-4C07-92F5-CE085B05A193}" type="pres">
      <dgm:prSet presAssocID="{CF2DA57A-B634-4BB7-A024-299633159EC1}" presName="parentNode" presStyleLbl="node1" presStyleIdx="1" presStyleCnt="2">
        <dgm:presLayoutVars>
          <dgm:chMax val="0"/>
          <dgm:bulletEnabled val="1"/>
        </dgm:presLayoutVars>
      </dgm:prSet>
      <dgm:spPr/>
      <dgm:t>
        <a:bodyPr/>
        <a:lstStyle/>
        <a:p>
          <a:endParaRPr lang="tr-TR"/>
        </a:p>
      </dgm:t>
    </dgm:pt>
    <dgm:pt modelId="{4B9BF8CE-26EE-4070-BBB2-526271D996B8}" type="pres">
      <dgm:prSet presAssocID="{CF2DA57A-B634-4BB7-A024-299633159EC1}" presName="childNode" presStyleLbl="node1" presStyleIdx="1" presStyleCnt="2">
        <dgm:presLayoutVars>
          <dgm:bulletEnabled val="1"/>
        </dgm:presLayoutVars>
      </dgm:prSet>
      <dgm:spPr/>
      <dgm:t>
        <a:bodyPr/>
        <a:lstStyle/>
        <a:p>
          <a:endParaRPr lang="tr-TR"/>
        </a:p>
      </dgm:t>
    </dgm:pt>
  </dgm:ptLst>
  <dgm:cxnLst>
    <dgm:cxn modelId="{DEAA5FFE-F8D2-447B-928B-BE42DB3873D3}" type="presOf" srcId="{5AFC5CDF-BB5B-4EAF-8009-F152B687D5A9}" destId="{2E6ADF31-4A0D-4FD5-9242-AEB0F11F303C}" srcOrd="1" destOrd="0" presId="urn:microsoft.com/office/officeart/2005/8/layout/hProcess7"/>
    <dgm:cxn modelId="{207FE6D0-C655-4F42-9E66-E9E8EAABA4FB}" srcId="{28FAE60A-32CF-43A7-AB27-F64B427C4DCB}" destId="{CF2DA57A-B634-4BB7-A024-299633159EC1}" srcOrd="1" destOrd="0" parTransId="{CD46FEDD-6877-4CDB-8662-92A96F4C4861}" sibTransId="{DAE2B844-B2FC-4E2E-9E76-AD76DBB2A11F}"/>
    <dgm:cxn modelId="{6A85A731-55AE-47D6-B443-44F7125E7B06}" type="presOf" srcId="{CF2DA57A-B634-4BB7-A024-299633159EC1}" destId="{F8574AA5-EA93-4C07-92F5-CE085B05A193}" srcOrd="1" destOrd="0" presId="urn:microsoft.com/office/officeart/2005/8/layout/hProcess7"/>
    <dgm:cxn modelId="{65A910FC-82D1-46C2-9B46-6E179A5318F9}" type="presOf" srcId="{CF2DA57A-B634-4BB7-A024-299633159EC1}" destId="{D3763473-D615-4A7F-8193-93E77037FDDF}" srcOrd="0" destOrd="0" presId="urn:microsoft.com/office/officeart/2005/8/layout/hProcess7"/>
    <dgm:cxn modelId="{148EE563-ED1B-4182-BDE2-7253F33D1545}" srcId="{CF2DA57A-B634-4BB7-A024-299633159EC1}" destId="{4EDF1490-8DAC-4666-AAA1-8506041AD85B}" srcOrd="0" destOrd="0" parTransId="{1BED477A-6CA7-44AD-81EF-B239119BBF4B}" sibTransId="{9EA32464-08DF-4703-994D-111B1B197066}"/>
    <dgm:cxn modelId="{D9271755-B358-4B91-88E8-E418CDEB6DE4}" srcId="{28FAE60A-32CF-43A7-AB27-F64B427C4DCB}" destId="{5AFC5CDF-BB5B-4EAF-8009-F152B687D5A9}" srcOrd="0" destOrd="0" parTransId="{FF7256DE-E88B-4C84-8375-0F0BD2D12A50}" sibTransId="{6FCD8F8E-1234-496A-9DF7-D7C9875B92BB}"/>
    <dgm:cxn modelId="{C738697E-3E19-4073-A988-7468C00194EB}" type="presOf" srcId="{6F3B685B-1A18-4D4D-8F32-45D4168E550E}" destId="{D4C467D5-F8BB-4996-BA33-84CB57907171}" srcOrd="0" destOrd="0" presId="urn:microsoft.com/office/officeart/2005/8/layout/hProcess7"/>
    <dgm:cxn modelId="{ECE62847-CD1B-4192-9A99-0170F9A5F0D6}" type="presOf" srcId="{5AFC5CDF-BB5B-4EAF-8009-F152B687D5A9}" destId="{97361767-CA72-4851-A2D0-E98D7D539AD4}" srcOrd="0" destOrd="0" presId="urn:microsoft.com/office/officeart/2005/8/layout/hProcess7"/>
    <dgm:cxn modelId="{FA6DEC53-8519-4A7A-9DCE-51EE6891026A}" type="presOf" srcId="{28FAE60A-32CF-43A7-AB27-F64B427C4DCB}" destId="{BD74E1D6-7491-4101-8772-F0D2C86CD9C1}" srcOrd="0" destOrd="0" presId="urn:microsoft.com/office/officeart/2005/8/layout/hProcess7"/>
    <dgm:cxn modelId="{501A58E4-983C-4701-B2D6-55433C0F9F94}" srcId="{5AFC5CDF-BB5B-4EAF-8009-F152B687D5A9}" destId="{6F3B685B-1A18-4D4D-8F32-45D4168E550E}" srcOrd="0" destOrd="0" parTransId="{5D89712C-0C2D-4805-A640-407C721165EF}" sibTransId="{13743856-5600-49B6-A5E7-160FADCF088D}"/>
    <dgm:cxn modelId="{70B2EA30-0829-463D-A002-84762D6AE874}" type="presOf" srcId="{4EDF1490-8DAC-4666-AAA1-8506041AD85B}" destId="{4B9BF8CE-26EE-4070-BBB2-526271D996B8}" srcOrd="0" destOrd="0" presId="urn:microsoft.com/office/officeart/2005/8/layout/hProcess7"/>
    <dgm:cxn modelId="{FD20AD15-BAAF-4197-9CB0-4E98F44F27AE}" type="presParOf" srcId="{BD74E1D6-7491-4101-8772-F0D2C86CD9C1}" destId="{D34D0CB8-7140-4150-82B5-C43616763244}" srcOrd="0" destOrd="0" presId="urn:microsoft.com/office/officeart/2005/8/layout/hProcess7"/>
    <dgm:cxn modelId="{97930ED6-F4A0-4095-8D73-0151A4D9FAFE}" type="presParOf" srcId="{D34D0CB8-7140-4150-82B5-C43616763244}" destId="{97361767-CA72-4851-A2D0-E98D7D539AD4}" srcOrd="0" destOrd="0" presId="urn:microsoft.com/office/officeart/2005/8/layout/hProcess7"/>
    <dgm:cxn modelId="{40D5D228-F689-4B89-8650-EE8A504FCF7C}" type="presParOf" srcId="{D34D0CB8-7140-4150-82B5-C43616763244}" destId="{2E6ADF31-4A0D-4FD5-9242-AEB0F11F303C}" srcOrd="1" destOrd="0" presId="urn:microsoft.com/office/officeart/2005/8/layout/hProcess7"/>
    <dgm:cxn modelId="{512016C5-FF40-4252-93B7-DC2B6BE58CCF}" type="presParOf" srcId="{D34D0CB8-7140-4150-82B5-C43616763244}" destId="{D4C467D5-F8BB-4996-BA33-84CB57907171}" srcOrd="2" destOrd="0" presId="urn:microsoft.com/office/officeart/2005/8/layout/hProcess7"/>
    <dgm:cxn modelId="{1BD10503-C953-4B55-BFD8-8CEA4237CC33}" type="presParOf" srcId="{BD74E1D6-7491-4101-8772-F0D2C86CD9C1}" destId="{0359D4D4-BDA5-4508-8A9B-5DE8938ED9EB}" srcOrd="1" destOrd="0" presId="urn:microsoft.com/office/officeart/2005/8/layout/hProcess7"/>
    <dgm:cxn modelId="{CA818198-58FB-42CF-9E8D-459080BFD786}" type="presParOf" srcId="{BD74E1D6-7491-4101-8772-F0D2C86CD9C1}" destId="{241AA26C-EC61-4110-8018-570191913B9D}" srcOrd="2" destOrd="0" presId="urn:microsoft.com/office/officeart/2005/8/layout/hProcess7"/>
    <dgm:cxn modelId="{0E3832C2-2D52-4A33-9AD8-8CC501F17AF0}" type="presParOf" srcId="{241AA26C-EC61-4110-8018-570191913B9D}" destId="{DE1809CB-7A85-44DA-8133-8086CDA1F730}" srcOrd="0" destOrd="0" presId="urn:microsoft.com/office/officeart/2005/8/layout/hProcess7"/>
    <dgm:cxn modelId="{9C279546-8310-4E34-BCC1-C47F33DEE95E}" type="presParOf" srcId="{241AA26C-EC61-4110-8018-570191913B9D}" destId="{3CA7D62A-B92F-461A-B76A-C06187410F4D}" srcOrd="1" destOrd="0" presId="urn:microsoft.com/office/officeart/2005/8/layout/hProcess7"/>
    <dgm:cxn modelId="{E36E8F12-B1AF-4B87-B8AC-B748595A86A2}" type="presParOf" srcId="{241AA26C-EC61-4110-8018-570191913B9D}" destId="{2A43FACB-A810-4A58-AAC3-9D6DC2D3B533}" srcOrd="2" destOrd="0" presId="urn:microsoft.com/office/officeart/2005/8/layout/hProcess7"/>
    <dgm:cxn modelId="{752F1F98-DAEB-4289-8052-B45087A21BB5}" type="presParOf" srcId="{BD74E1D6-7491-4101-8772-F0D2C86CD9C1}" destId="{F01DE6C7-E61C-4177-9D55-3032DAB2CD88}" srcOrd="3" destOrd="0" presId="urn:microsoft.com/office/officeart/2005/8/layout/hProcess7"/>
    <dgm:cxn modelId="{F2F26759-E260-4421-A5B3-64AFD96D8BA2}" type="presParOf" srcId="{BD74E1D6-7491-4101-8772-F0D2C86CD9C1}" destId="{18AF9760-CAA0-4103-9949-F14CA5A357DD}" srcOrd="4" destOrd="0" presId="urn:microsoft.com/office/officeart/2005/8/layout/hProcess7"/>
    <dgm:cxn modelId="{099B6724-ADC0-4BCA-8028-9F7B79EA02F7}" type="presParOf" srcId="{18AF9760-CAA0-4103-9949-F14CA5A357DD}" destId="{D3763473-D615-4A7F-8193-93E77037FDDF}" srcOrd="0" destOrd="0" presId="urn:microsoft.com/office/officeart/2005/8/layout/hProcess7"/>
    <dgm:cxn modelId="{1CA0DCDD-EEBD-4FD2-B8D4-CC00AD155F43}" type="presParOf" srcId="{18AF9760-CAA0-4103-9949-F14CA5A357DD}" destId="{F8574AA5-EA93-4C07-92F5-CE085B05A193}" srcOrd="1" destOrd="0" presId="urn:microsoft.com/office/officeart/2005/8/layout/hProcess7"/>
    <dgm:cxn modelId="{83FC8F5D-A948-4A3F-9A64-C916261D1636}" type="presParOf" srcId="{18AF9760-CAA0-4103-9949-F14CA5A357DD}" destId="{4B9BF8CE-26EE-4070-BBB2-526271D996B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7A9E8-F5B8-47A8-92F7-9D6973032A7B}">
      <dsp:nvSpPr>
        <dsp:cNvPr id="0" name=""/>
        <dsp:cNvSpPr/>
      </dsp:nvSpPr>
      <dsp:spPr>
        <a:xfrm>
          <a:off x="70369" y="479"/>
          <a:ext cx="2172515" cy="1303509"/>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Okul Rehberlik ve Psikolojik Danışma Hizmetleri Yürütme Komisyonu</a:t>
          </a:r>
        </a:p>
      </dsp:txBody>
      <dsp:txXfrm>
        <a:off x="108547" y="38657"/>
        <a:ext cx="2096159" cy="1227153"/>
      </dsp:txXfrm>
    </dsp:sp>
    <dsp:sp modelId="{B95B4F71-F021-4072-B8FE-A81167F48448}">
      <dsp:nvSpPr>
        <dsp:cNvPr id="0" name=""/>
        <dsp:cNvSpPr/>
      </dsp:nvSpPr>
      <dsp:spPr>
        <a:xfrm>
          <a:off x="2434066" y="382842"/>
          <a:ext cx="460573" cy="53878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p>
      </dsp:txBody>
      <dsp:txXfrm>
        <a:off x="2434066" y="490599"/>
        <a:ext cx="322401" cy="323269"/>
      </dsp:txXfrm>
    </dsp:sp>
    <dsp:sp modelId="{9D077471-A8D5-4D3F-A195-7A1311266590}">
      <dsp:nvSpPr>
        <dsp:cNvPr id="0" name=""/>
        <dsp:cNvSpPr/>
      </dsp:nvSpPr>
      <dsp:spPr>
        <a:xfrm>
          <a:off x="3111891" y="479"/>
          <a:ext cx="2172515" cy="1303509"/>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BEP Geliştirme Birimi</a:t>
          </a:r>
        </a:p>
      </dsp:txBody>
      <dsp:txXfrm>
        <a:off x="3150069" y="38657"/>
        <a:ext cx="2096159" cy="1227153"/>
      </dsp:txXfrm>
    </dsp:sp>
    <dsp:sp modelId="{1D291774-EDE1-4C87-9CBC-8A2612B500CD}">
      <dsp:nvSpPr>
        <dsp:cNvPr id="0" name=""/>
        <dsp:cNvSpPr/>
      </dsp:nvSpPr>
      <dsp:spPr>
        <a:xfrm>
          <a:off x="5475589" y="382842"/>
          <a:ext cx="460573" cy="53878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p>
      </dsp:txBody>
      <dsp:txXfrm>
        <a:off x="5475589" y="490599"/>
        <a:ext cx="322401" cy="323269"/>
      </dsp:txXfrm>
    </dsp:sp>
    <dsp:sp modelId="{73EC635F-8BD5-4C78-B270-408CB4B80E05}">
      <dsp:nvSpPr>
        <dsp:cNvPr id="0" name=""/>
        <dsp:cNvSpPr/>
      </dsp:nvSpPr>
      <dsp:spPr>
        <a:xfrm>
          <a:off x="6153414" y="479"/>
          <a:ext cx="2172515" cy="1303509"/>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Okul Yönetimi</a:t>
          </a:r>
        </a:p>
      </dsp:txBody>
      <dsp:txXfrm>
        <a:off x="6191592" y="38657"/>
        <a:ext cx="2096159" cy="1227153"/>
      </dsp:txXfrm>
    </dsp:sp>
    <dsp:sp modelId="{0777543F-89D1-4B3E-8B41-15AF16722323}">
      <dsp:nvSpPr>
        <dsp:cNvPr id="0" name=""/>
        <dsp:cNvSpPr/>
      </dsp:nvSpPr>
      <dsp:spPr>
        <a:xfrm>
          <a:off x="8517111" y="382842"/>
          <a:ext cx="460573" cy="53878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p>
      </dsp:txBody>
      <dsp:txXfrm>
        <a:off x="8517111" y="490599"/>
        <a:ext cx="322401" cy="323269"/>
      </dsp:txXfrm>
    </dsp:sp>
    <dsp:sp modelId="{E3395C4B-9CF3-43B2-B075-2DB7261C717A}">
      <dsp:nvSpPr>
        <dsp:cNvPr id="0" name=""/>
        <dsp:cNvSpPr/>
      </dsp:nvSpPr>
      <dsp:spPr>
        <a:xfrm>
          <a:off x="9194936" y="479"/>
          <a:ext cx="2172515" cy="1303509"/>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İlçe Milli Eğitim Müdürlüğü Özel Eğitim ve Rehberlik Bölümü</a:t>
          </a:r>
        </a:p>
      </dsp:txBody>
      <dsp:txXfrm>
        <a:off x="9233114" y="38657"/>
        <a:ext cx="2096159" cy="1227153"/>
      </dsp:txXfrm>
    </dsp:sp>
    <dsp:sp modelId="{54981363-A296-4CEF-8948-5598CF8B7CB9}">
      <dsp:nvSpPr>
        <dsp:cNvPr id="0" name=""/>
        <dsp:cNvSpPr/>
      </dsp:nvSpPr>
      <dsp:spPr>
        <a:xfrm rot="5400000">
          <a:off x="10050907" y="1456064"/>
          <a:ext cx="460573" cy="53878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p>
      </dsp:txBody>
      <dsp:txXfrm rot="-5400000">
        <a:off x="10119559" y="1495169"/>
        <a:ext cx="323269" cy="322401"/>
      </dsp:txXfrm>
    </dsp:sp>
    <dsp:sp modelId="{1E810A1B-12B1-4757-85B9-70601550A798}">
      <dsp:nvSpPr>
        <dsp:cNvPr id="0" name=""/>
        <dsp:cNvSpPr/>
      </dsp:nvSpPr>
      <dsp:spPr>
        <a:xfrm>
          <a:off x="9194936" y="2172995"/>
          <a:ext cx="2172515" cy="1303509"/>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Destek Eğitim Komisyonu</a:t>
          </a:r>
        </a:p>
      </dsp:txBody>
      <dsp:txXfrm>
        <a:off x="9233114" y="2211173"/>
        <a:ext cx="2096159" cy="1227153"/>
      </dsp:txXfrm>
    </dsp:sp>
    <dsp:sp modelId="{B7ACA390-1725-4880-A4CB-42A642388BE7}">
      <dsp:nvSpPr>
        <dsp:cNvPr id="0" name=""/>
        <dsp:cNvSpPr/>
      </dsp:nvSpPr>
      <dsp:spPr>
        <a:xfrm rot="10800000">
          <a:off x="8543181" y="2555358"/>
          <a:ext cx="460573" cy="53878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p>
      </dsp:txBody>
      <dsp:txXfrm rot="10800000">
        <a:off x="8681353" y="2663115"/>
        <a:ext cx="322401" cy="323269"/>
      </dsp:txXfrm>
    </dsp:sp>
    <dsp:sp modelId="{B83D458A-B9A5-4256-860C-0E9A06478A49}">
      <dsp:nvSpPr>
        <dsp:cNvPr id="0" name=""/>
        <dsp:cNvSpPr/>
      </dsp:nvSpPr>
      <dsp:spPr>
        <a:xfrm>
          <a:off x="6153414" y="2172995"/>
          <a:ext cx="2172515" cy="1303509"/>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İlçe Özel Eğitim Hizmetleri Kurulu</a:t>
          </a:r>
        </a:p>
      </dsp:txBody>
      <dsp:txXfrm>
        <a:off x="6191592" y="2211173"/>
        <a:ext cx="2096159" cy="1227153"/>
      </dsp:txXfrm>
    </dsp:sp>
    <dsp:sp modelId="{A5317B1A-D5D4-433F-9895-CA685D42BDA3}">
      <dsp:nvSpPr>
        <dsp:cNvPr id="0" name=""/>
        <dsp:cNvSpPr/>
      </dsp:nvSpPr>
      <dsp:spPr>
        <a:xfrm rot="10800000">
          <a:off x="5501659" y="2555358"/>
          <a:ext cx="460573" cy="53878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p>
      </dsp:txBody>
      <dsp:txXfrm rot="10800000">
        <a:off x="5639831" y="2663115"/>
        <a:ext cx="322401" cy="323269"/>
      </dsp:txXfrm>
    </dsp:sp>
    <dsp:sp modelId="{FCC5F013-09DB-481C-AC22-F1D1DF724C56}">
      <dsp:nvSpPr>
        <dsp:cNvPr id="0" name=""/>
        <dsp:cNvSpPr/>
      </dsp:nvSpPr>
      <dsp:spPr>
        <a:xfrm>
          <a:off x="3111891" y="2172995"/>
          <a:ext cx="2172515" cy="1303509"/>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İnsan Kaynakları Bürosu</a:t>
          </a:r>
        </a:p>
      </dsp:txBody>
      <dsp:txXfrm>
        <a:off x="3150069" y="2211173"/>
        <a:ext cx="2096159" cy="1227153"/>
      </dsp:txXfrm>
    </dsp:sp>
    <dsp:sp modelId="{2FCDA181-DEC1-40A4-94BF-E53423700E94}">
      <dsp:nvSpPr>
        <dsp:cNvPr id="0" name=""/>
        <dsp:cNvSpPr/>
      </dsp:nvSpPr>
      <dsp:spPr>
        <a:xfrm rot="10800000">
          <a:off x="2460137" y="2555358"/>
          <a:ext cx="460573" cy="53878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p>
      </dsp:txBody>
      <dsp:txXfrm rot="10800000">
        <a:off x="2598309" y="2663115"/>
        <a:ext cx="322401" cy="323269"/>
      </dsp:txXfrm>
    </dsp:sp>
    <dsp:sp modelId="{AB616109-F2CB-40CB-83A0-510498AF860B}">
      <dsp:nvSpPr>
        <dsp:cNvPr id="0" name=""/>
        <dsp:cNvSpPr/>
      </dsp:nvSpPr>
      <dsp:spPr>
        <a:xfrm>
          <a:off x="70369" y="2172995"/>
          <a:ext cx="2172515" cy="1303509"/>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Özel Eğitim ve Rehberlik Bölümü ve Rehberlik ve Araştırma Merkezi</a:t>
          </a:r>
        </a:p>
      </dsp:txBody>
      <dsp:txXfrm>
        <a:off x="108547" y="2211173"/>
        <a:ext cx="2096159" cy="1227153"/>
      </dsp:txXfrm>
    </dsp:sp>
    <dsp:sp modelId="{B824B00D-8EB6-49C8-A9C5-99C0BD482E0B}">
      <dsp:nvSpPr>
        <dsp:cNvPr id="0" name=""/>
        <dsp:cNvSpPr/>
      </dsp:nvSpPr>
      <dsp:spPr>
        <a:xfrm rot="5400000">
          <a:off x="926340" y="3628580"/>
          <a:ext cx="460573" cy="53878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p>
      </dsp:txBody>
      <dsp:txXfrm rot="-5400000">
        <a:off x="994992" y="3667685"/>
        <a:ext cx="323269" cy="322401"/>
      </dsp:txXfrm>
    </dsp:sp>
    <dsp:sp modelId="{030BDF14-62C7-4EB3-820A-AB3C7B43CF50}">
      <dsp:nvSpPr>
        <dsp:cNvPr id="0" name=""/>
        <dsp:cNvSpPr/>
      </dsp:nvSpPr>
      <dsp:spPr>
        <a:xfrm>
          <a:off x="70369" y="4345511"/>
          <a:ext cx="2172515" cy="1303509"/>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a:t>Okul Yönetimi</a:t>
          </a:r>
        </a:p>
      </dsp:txBody>
      <dsp:txXfrm>
        <a:off x="108547" y="4383689"/>
        <a:ext cx="2096159" cy="1227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1422F-93A9-4A28-8585-E52C705C329A}">
      <dsp:nvSpPr>
        <dsp:cNvPr id="0" name=""/>
        <dsp:cNvSpPr/>
      </dsp:nvSpPr>
      <dsp:spPr>
        <a:xfrm>
          <a:off x="834" y="373722"/>
          <a:ext cx="3592998" cy="5355263"/>
        </a:xfrm>
        <a:prstGeom prst="roundRect">
          <a:avLst>
            <a:gd name="adj" fmla="val 5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tr-TR" sz="2000" kern="1200" dirty="0"/>
            <a:t>REHBERLİK VE PSİKOLOJİK DANIŞMA HİZMETLERİ YÜRÜTME KOMİSYONU</a:t>
          </a:r>
        </a:p>
      </dsp:txBody>
      <dsp:txXfrm rot="16200000">
        <a:off x="-1835523" y="2210080"/>
        <a:ext cx="4391316" cy="718599"/>
      </dsp:txXfrm>
    </dsp:sp>
    <dsp:sp modelId="{2E064611-99BF-4C81-8C4A-64898B45B017}">
      <dsp:nvSpPr>
        <dsp:cNvPr id="0" name=""/>
        <dsp:cNvSpPr/>
      </dsp:nvSpPr>
      <dsp:spPr>
        <a:xfrm>
          <a:off x="719434" y="373722"/>
          <a:ext cx="2676784" cy="5355263"/>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ctr" defTabSz="711200">
            <a:lnSpc>
              <a:spcPct val="90000"/>
            </a:lnSpc>
            <a:spcBef>
              <a:spcPct val="0"/>
            </a:spcBef>
            <a:spcAft>
              <a:spcPct val="35000"/>
            </a:spcAft>
          </a:pPr>
          <a:endParaRPr lang="tr-TR" sz="1600" kern="1200" dirty="0"/>
        </a:p>
        <a:p>
          <a:pPr lvl="0" algn="ctr" defTabSz="711200">
            <a:lnSpc>
              <a:spcPct val="90000"/>
            </a:lnSpc>
            <a:spcBef>
              <a:spcPct val="0"/>
            </a:spcBef>
            <a:spcAft>
              <a:spcPct val="35000"/>
            </a:spcAft>
          </a:pPr>
          <a:endParaRPr lang="tr-TR" sz="1600" kern="1200" dirty="0"/>
        </a:p>
        <a:p>
          <a:pPr lvl="0" algn="ctr" defTabSz="711200">
            <a:lnSpc>
              <a:spcPct val="90000"/>
            </a:lnSpc>
            <a:spcBef>
              <a:spcPct val="0"/>
            </a:spcBef>
            <a:spcAft>
              <a:spcPct val="35000"/>
            </a:spcAft>
          </a:pPr>
          <a:endParaRPr lang="tr-TR" sz="1600" kern="1200" dirty="0"/>
        </a:p>
        <a:p>
          <a:pPr lvl="0" algn="ctr" defTabSz="711200">
            <a:lnSpc>
              <a:spcPct val="90000"/>
            </a:lnSpc>
            <a:spcBef>
              <a:spcPct val="0"/>
            </a:spcBef>
            <a:spcAft>
              <a:spcPct val="35000"/>
            </a:spcAft>
          </a:pPr>
          <a:endParaRPr lang="tr-TR" sz="1600" kern="1200" dirty="0"/>
        </a:p>
        <a:p>
          <a:pPr lvl="0" algn="ctr" defTabSz="711200">
            <a:lnSpc>
              <a:spcPct val="90000"/>
            </a:lnSpc>
            <a:spcBef>
              <a:spcPct val="0"/>
            </a:spcBef>
            <a:spcAft>
              <a:spcPct val="35000"/>
            </a:spcAft>
          </a:pPr>
          <a:r>
            <a:rPr lang="tr-TR" sz="2400" kern="1200" dirty="0">
              <a:latin typeface="Calibri" panose="020F0502020204030204" pitchFamily="34" charset="0"/>
              <a:cs typeface="Calibri" panose="020F0502020204030204" pitchFamily="34" charset="0"/>
            </a:rPr>
            <a:t>Özel eğitim gereksinimi olan öğrencinin durumu ayrıntılı olarak görüşülür ve </a:t>
          </a:r>
          <a:r>
            <a:rPr lang="tr-TR" sz="2400" b="1" i="1" kern="1200" dirty="0">
              <a:latin typeface="Calibri" panose="020F0502020204030204" pitchFamily="34" charset="0"/>
              <a:cs typeface="Calibri" panose="020F0502020204030204" pitchFamily="34" charset="0"/>
            </a:rPr>
            <a:t>yapılacak iş ve işlemler karara bağlanır.</a:t>
          </a:r>
        </a:p>
      </dsp:txBody>
      <dsp:txXfrm>
        <a:off x="719434" y="373722"/>
        <a:ext cx="2676784" cy="5355263"/>
      </dsp:txXfrm>
    </dsp:sp>
    <dsp:sp modelId="{698114E7-A8CB-4B5D-85A0-D141BE22648C}">
      <dsp:nvSpPr>
        <dsp:cNvPr id="0" name=""/>
        <dsp:cNvSpPr/>
      </dsp:nvSpPr>
      <dsp:spPr>
        <a:xfrm>
          <a:off x="3719588" y="373722"/>
          <a:ext cx="3592998" cy="5318917"/>
        </a:xfrm>
        <a:prstGeom prst="roundRect">
          <a:avLst>
            <a:gd name="adj" fmla="val 5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tr-TR" sz="2000" kern="1200" dirty="0"/>
            <a:t>BEP GELİŞTİRME BİRİMİ</a:t>
          </a:r>
        </a:p>
      </dsp:txBody>
      <dsp:txXfrm rot="16200000">
        <a:off x="1898132" y="2195178"/>
        <a:ext cx="4361512" cy="718599"/>
      </dsp:txXfrm>
    </dsp:sp>
    <dsp:sp modelId="{C80A85B4-150E-472B-B78F-53E4B232B85F}">
      <dsp:nvSpPr>
        <dsp:cNvPr id="0" name=""/>
        <dsp:cNvSpPr/>
      </dsp:nvSpPr>
      <dsp:spPr>
        <a:xfrm rot="5400000">
          <a:off x="3420922" y="3798279"/>
          <a:ext cx="633262" cy="538949"/>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7FF6316-8220-48E8-9370-6D6A98A3CD94}">
      <dsp:nvSpPr>
        <dsp:cNvPr id="0" name=""/>
        <dsp:cNvSpPr/>
      </dsp:nvSpPr>
      <dsp:spPr>
        <a:xfrm>
          <a:off x="4438188" y="373722"/>
          <a:ext cx="2676784" cy="5318917"/>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ctr" defTabSz="711200">
            <a:lnSpc>
              <a:spcPct val="90000"/>
            </a:lnSpc>
            <a:spcBef>
              <a:spcPct val="0"/>
            </a:spcBef>
            <a:spcAft>
              <a:spcPct val="35000"/>
            </a:spcAft>
          </a:pPr>
          <a:r>
            <a:rPr lang="tr-TR" sz="1600" kern="1200" dirty="0"/>
            <a:t>1</a:t>
          </a:r>
          <a:r>
            <a:rPr lang="tr-TR" sz="1800" kern="1200" dirty="0">
              <a:latin typeface="Calibri" panose="020F0502020204030204" pitchFamily="34" charset="0"/>
              <a:cs typeface="Calibri" panose="020F0502020204030204" pitchFamily="34" charset="0"/>
            </a:rPr>
            <a:t>. </a:t>
          </a:r>
          <a:r>
            <a:rPr lang="tr-TR" sz="1800" u="sng" kern="1200" dirty="0">
              <a:highlight>
                <a:srgbClr val="FF00FF"/>
              </a:highlight>
              <a:latin typeface="Calibri" panose="020F0502020204030204" pitchFamily="34" charset="0"/>
              <a:cs typeface="Calibri" panose="020F0502020204030204" pitchFamily="34" charset="0"/>
            </a:rPr>
            <a:t>Özel Eğitim Hizmetleri Yönetmeliğinin 47. maddesi </a:t>
          </a:r>
          <a:r>
            <a:rPr lang="tr-TR" sz="1800" kern="1200" dirty="0">
              <a:latin typeface="Calibri" panose="020F0502020204030204" pitchFamily="34" charset="0"/>
              <a:cs typeface="Calibri" panose="020F0502020204030204" pitchFamily="34" charset="0"/>
            </a:rPr>
            <a:t>gereği oluşturulup öğrenci bazında toplantılar yapılır.</a:t>
          </a:r>
        </a:p>
        <a:p>
          <a:pPr lvl="0" algn="ctr" defTabSz="711200">
            <a:lnSpc>
              <a:spcPct val="90000"/>
            </a:lnSpc>
            <a:spcBef>
              <a:spcPct val="0"/>
            </a:spcBef>
            <a:spcAft>
              <a:spcPct val="35000"/>
            </a:spcAft>
          </a:pPr>
          <a:r>
            <a:rPr lang="tr-TR" sz="1800" kern="1200" dirty="0">
              <a:latin typeface="Calibri" panose="020F0502020204030204" pitchFamily="34" charset="0"/>
              <a:cs typeface="Calibri" panose="020F0502020204030204" pitchFamily="34" charset="0"/>
            </a:rPr>
            <a:t>2. Destek eğitim odasında eğitim alacak öğrencinin derslerdeki </a:t>
          </a:r>
          <a:r>
            <a:rPr lang="tr-TR" sz="1800" b="1" i="1" kern="1200" dirty="0">
              <a:latin typeface="Calibri" panose="020F0502020204030204" pitchFamily="34" charset="0"/>
              <a:cs typeface="Calibri" panose="020F0502020204030204" pitchFamily="34" charset="0"/>
            </a:rPr>
            <a:t>eğitim performansı, hangi derslerden veya becerilerden haftada kaç ders saati alacağı tespit edilir.</a:t>
          </a:r>
        </a:p>
        <a:p>
          <a:pPr lvl="0" algn="ctr" defTabSz="711200">
            <a:lnSpc>
              <a:spcPct val="90000"/>
            </a:lnSpc>
            <a:spcBef>
              <a:spcPct val="0"/>
            </a:spcBef>
            <a:spcAft>
              <a:spcPct val="35000"/>
            </a:spcAft>
          </a:pPr>
          <a:r>
            <a:rPr lang="tr-TR" sz="1800" kern="1200" dirty="0">
              <a:latin typeface="Calibri" panose="020F0502020204030204" pitchFamily="34" charset="0"/>
              <a:cs typeface="Calibri" panose="020F0502020204030204" pitchFamily="34" charset="0"/>
            </a:rPr>
            <a:t>3.  BEP Geliştirme Birimi toplantılarında öğrenci velisinin ve sınıf/şube rehber öğretmeninin, dersine giren tüm öğretmenlerin </a:t>
          </a:r>
          <a:r>
            <a:rPr lang="tr-TR" sz="1800" b="1" i="1" kern="1200" dirty="0">
              <a:latin typeface="Calibri" panose="020F0502020204030204" pitchFamily="34" charset="0"/>
              <a:cs typeface="Calibri" panose="020F0502020204030204" pitchFamily="34" charset="0"/>
            </a:rPr>
            <a:t>görüşü mutlaka alınmalı ve karar tutanağında belirtilmelidir. </a:t>
          </a:r>
        </a:p>
      </dsp:txBody>
      <dsp:txXfrm>
        <a:off x="4438188" y="373722"/>
        <a:ext cx="2676784" cy="5318917"/>
      </dsp:txXfrm>
    </dsp:sp>
    <dsp:sp modelId="{A58162E0-B3C7-4152-A776-26119B45AAD3}">
      <dsp:nvSpPr>
        <dsp:cNvPr id="0" name=""/>
        <dsp:cNvSpPr/>
      </dsp:nvSpPr>
      <dsp:spPr>
        <a:xfrm>
          <a:off x="7438342" y="373722"/>
          <a:ext cx="3592998" cy="5355263"/>
        </a:xfrm>
        <a:prstGeom prst="roundRect">
          <a:avLst>
            <a:gd name="adj" fmla="val 5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tr-TR" sz="2000" kern="1200" dirty="0"/>
            <a:t>OKUL YÖNETİMİ</a:t>
          </a:r>
        </a:p>
      </dsp:txBody>
      <dsp:txXfrm rot="16200000">
        <a:off x="5601983" y="2210080"/>
        <a:ext cx="4391316" cy="718599"/>
      </dsp:txXfrm>
    </dsp:sp>
    <dsp:sp modelId="{9EED138C-E03D-4FD8-BC75-87594E459AA4}">
      <dsp:nvSpPr>
        <dsp:cNvPr id="0" name=""/>
        <dsp:cNvSpPr/>
      </dsp:nvSpPr>
      <dsp:spPr>
        <a:xfrm rot="5400000">
          <a:off x="7139676" y="3798279"/>
          <a:ext cx="633262" cy="538949"/>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B05EB8F-1C30-4F53-95B9-EB8030265157}">
      <dsp:nvSpPr>
        <dsp:cNvPr id="0" name=""/>
        <dsp:cNvSpPr/>
      </dsp:nvSpPr>
      <dsp:spPr>
        <a:xfrm>
          <a:off x="8156942" y="373722"/>
          <a:ext cx="2676784" cy="5355263"/>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ctr" defTabSz="711200">
            <a:lnSpc>
              <a:spcPct val="90000"/>
            </a:lnSpc>
            <a:spcBef>
              <a:spcPct val="0"/>
            </a:spcBef>
            <a:spcAft>
              <a:spcPct val="35000"/>
            </a:spcAft>
          </a:pPr>
          <a:endParaRPr lang="tr-TR" sz="1600" kern="1200" dirty="0"/>
        </a:p>
        <a:p>
          <a:pPr lvl="0" algn="ctr" defTabSz="711200">
            <a:lnSpc>
              <a:spcPct val="90000"/>
            </a:lnSpc>
            <a:spcBef>
              <a:spcPct val="0"/>
            </a:spcBef>
            <a:spcAft>
              <a:spcPct val="35000"/>
            </a:spcAft>
          </a:pPr>
          <a:endParaRPr lang="tr-TR" sz="1600" kern="1200" dirty="0"/>
        </a:p>
        <a:p>
          <a:pPr lvl="0" algn="ctr" defTabSz="711200">
            <a:lnSpc>
              <a:spcPct val="90000"/>
            </a:lnSpc>
            <a:spcBef>
              <a:spcPct val="0"/>
            </a:spcBef>
            <a:spcAft>
              <a:spcPct val="35000"/>
            </a:spcAft>
          </a:pPr>
          <a:r>
            <a:rPr lang="tr-TR" sz="1600" kern="1200" dirty="0"/>
            <a:t>1</a:t>
          </a:r>
          <a:r>
            <a:rPr lang="tr-TR" sz="2000" kern="1200" dirty="0">
              <a:latin typeface="Calibri" panose="020F0502020204030204" pitchFamily="34" charset="0"/>
              <a:cs typeface="Calibri" panose="020F0502020204030204" pitchFamily="34" charset="0"/>
            </a:rPr>
            <a:t>. Destek eğitim odasında verilecek </a:t>
          </a:r>
          <a:r>
            <a:rPr lang="tr-TR" sz="2000" b="1" i="1" kern="1200" dirty="0">
              <a:latin typeface="Calibri" panose="020F0502020204030204" pitchFamily="34" charset="0"/>
              <a:cs typeface="Calibri" panose="020F0502020204030204" pitchFamily="34" charset="0"/>
            </a:rPr>
            <a:t>eğitimlerle ilgili tüm planlamalar </a:t>
          </a:r>
          <a:r>
            <a:rPr lang="tr-TR" sz="2000" kern="1200" dirty="0">
              <a:latin typeface="Calibri" panose="020F0502020204030204" pitchFamily="34" charset="0"/>
              <a:cs typeface="Calibri" panose="020F0502020204030204" pitchFamily="34" charset="0"/>
            </a:rPr>
            <a:t>yapılır.</a:t>
          </a:r>
        </a:p>
        <a:p>
          <a:pPr lvl="0" algn="ctr" defTabSz="711200">
            <a:lnSpc>
              <a:spcPct val="90000"/>
            </a:lnSpc>
            <a:spcBef>
              <a:spcPct val="0"/>
            </a:spcBef>
            <a:spcAft>
              <a:spcPct val="35000"/>
            </a:spcAft>
          </a:pPr>
          <a:r>
            <a:rPr lang="tr-TR" sz="2000" kern="1200" dirty="0">
              <a:latin typeface="Calibri" panose="020F0502020204030204" pitchFamily="34" charset="0"/>
              <a:cs typeface="Calibri" panose="020F0502020204030204" pitchFamily="34" charset="0"/>
            </a:rPr>
            <a:t>2. Kaynaştırma öğrencilerinden destek eğitim odası ihtiyacı olanlar için ekte örnekleri sunulan gerekli evraklar hazırlanarak  okul/kurum müdürlüğü tarafından DYS üzerinden İlçe Milli Eğitim Müdürlüğü Özel Eğitim ve Rehberlik bürosuna gönderilir. </a:t>
          </a:r>
        </a:p>
      </dsp:txBody>
      <dsp:txXfrm>
        <a:off x="8156942" y="373722"/>
        <a:ext cx="2676784" cy="5355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61767-CA72-4851-A2D0-E98D7D539AD4}">
      <dsp:nvSpPr>
        <dsp:cNvPr id="0" name=""/>
        <dsp:cNvSpPr/>
      </dsp:nvSpPr>
      <dsp:spPr>
        <a:xfrm>
          <a:off x="0" y="0"/>
          <a:ext cx="5389311" cy="5367645"/>
        </a:xfrm>
        <a:prstGeom prst="roundRect">
          <a:avLst>
            <a:gd name="adj" fmla="val 5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tr-TR" sz="3400" kern="1200" dirty="0"/>
            <a:t>İLÇE ÖZEL EĞİTİM HİZMETLERİ KURULU</a:t>
          </a:r>
        </a:p>
      </dsp:txBody>
      <dsp:txXfrm rot="16200000">
        <a:off x="-1661803" y="1661803"/>
        <a:ext cx="4401469" cy="1077862"/>
      </dsp:txXfrm>
    </dsp:sp>
    <dsp:sp modelId="{D4C467D5-F8BB-4996-BA33-84CB57907171}">
      <dsp:nvSpPr>
        <dsp:cNvPr id="0" name=""/>
        <dsp:cNvSpPr/>
      </dsp:nvSpPr>
      <dsp:spPr>
        <a:xfrm>
          <a:off x="1077862" y="0"/>
          <a:ext cx="4015037" cy="5367645"/>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ctr" defTabSz="889000">
            <a:lnSpc>
              <a:spcPct val="90000"/>
            </a:lnSpc>
            <a:spcBef>
              <a:spcPct val="0"/>
            </a:spcBef>
            <a:spcAft>
              <a:spcPct val="35000"/>
            </a:spcAft>
          </a:pPr>
          <a:r>
            <a:rPr lang="tr-TR" sz="2000" kern="1200" dirty="0">
              <a:latin typeface="Calibri" panose="020F0502020204030204" pitchFamily="34" charset="0"/>
              <a:cs typeface="Calibri" panose="020F0502020204030204" pitchFamily="34" charset="0"/>
            </a:rPr>
            <a:t>1. Okulun başvurusu Destek Eğitim Komisyonu tarafından incelenerek eksik olmaması durumunda </a:t>
          </a:r>
          <a:r>
            <a:rPr lang="tr-TR" sz="2000" b="1" i="1" kern="1200" dirty="0">
              <a:latin typeface="Calibri" panose="020F0502020204030204" pitchFamily="34" charset="0"/>
              <a:cs typeface="Calibri" panose="020F0502020204030204" pitchFamily="34" charset="0"/>
            </a:rPr>
            <a:t>İlçe Özel Eğitim Hizmetleri Kuruluna gönderilir. </a:t>
          </a:r>
        </a:p>
        <a:p>
          <a:pPr lvl="0" algn="ctr" defTabSz="889000">
            <a:lnSpc>
              <a:spcPct val="90000"/>
            </a:lnSpc>
            <a:spcBef>
              <a:spcPct val="0"/>
            </a:spcBef>
            <a:spcAft>
              <a:spcPct val="35000"/>
            </a:spcAft>
          </a:pPr>
          <a:r>
            <a:rPr lang="tr-TR" sz="2000" kern="1200" dirty="0">
              <a:latin typeface="Calibri" panose="020F0502020204030204" pitchFamily="34" charset="0"/>
              <a:cs typeface="Calibri" panose="020F0502020204030204" pitchFamily="34" charset="0"/>
            </a:rPr>
            <a:t>2. Destek eğitim odasının açılacağı okulun bağlı bulunduğu ilçe milli eğitim müdürlüğü özel eğitim ve rehberlik hizmetleri bölümü gerekli değerlendirme ve incelemeyi tamamlayarak öğretmen görevlendirmesinin yapılabilmesi için İnsan Kaynakları bürosuna gönderir. Görevlendirme işlemlerinin ardından İnsan Kaynakları Destek Eğitim odasının açılacağı okula, Özel Eğitim ve Rehberlik Bürosuna ve Rehberlik ve Araştırma Merkezine </a:t>
          </a:r>
          <a:r>
            <a:rPr lang="tr-TR" sz="2000" b="1" i="1" kern="1200" dirty="0">
              <a:latin typeface="Calibri" panose="020F0502020204030204" pitchFamily="34" charset="0"/>
              <a:cs typeface="Calibri" panose="020F0502020204030204" pitchFamily="34" charset="0"/>
            </a:rPr>
            <a:t>Açılma Onayını</a:t>
          </a:r>
          <a:r>
            <a:rPr lang="tr-TR" sz="2000" kern="1200" dirty="0">
              <a:latin typeface="Calibri" panose="020F0502020204030204" pitchFamily="34" charset="0"/>
              <a:cs typeface="Calibri" panose="020F0502020204030204" pitchFamily="34" charset="0"/>
            </a:rPr>
            <a:t> gönderir. </a:t>
          </a:r>
        </a:p>
      </dsp:txBody>
      <dsp:txXfrm>
        <a:off x="1077862" y="0"/>
        <a:ext cx="4015037" cy="5367645"/>
      </dsp:txXfrm>
    </dsp:sp>
    <dsp:sp modelId="{D3763473-D615-4A7F-8193-93E77037FDDF}">
      <dsp:nvSpPr>
        <dsp:cNvPr id="0" name=""/>
        <dsp:cNvSpPr/>
      </dsp:nvSpPr>
      <dsp:spPr>
        <a:xfrm>
          <a:off x="5520663" y="0"/>
          <a:ext cx="5389311" cy="5367645"/>
        </a:xfrm>
        <a:prstGeom prst="roundRect">
          <a:avLst>
            <a:gd name="adj" fmla="val 5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tr-TR" sz="3400" kern="1200" dirty="0"/>
            <a:t>OKUL YÖNETİMİ</a:t>
          </a:r>
        </a:p>
      </dsp:txBody>
      <dsp:txXfrm rot="16200000">
        <a:off x="3858860" y="1661803"/>
        <a:ext cx="4401469" cy="1077862"/>
      </dsp:txXfrm>
    </dsp:sp>
    <dsp:sp modelId="{3CA7D62A-B92F-461A-B76A-C06187410F4D}">
      <dsp:nvSpPr>
        <dsp:cNvPr id="0" name=""/>
        <dsp:cNvSpPr/>
      </dsp:nvSpPr>
      <dsp:spPr>
        <a:xfrm rot="5400000">
          <a:off x="5212445" y="4198949"/>
          <a:ext cx="789110" cy="808396"/>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B9BF8CE-26EE-4070-BBB2-526271D996B8}">
      <dsp:nvSpPr>
        <dsp:cNvPr id="0" name=""/>
        <dsp:cNvSpPr/>
      </dsp:nvSpPr>
      <dsp:spPr>
        <a:xfrm>
          <a:off x="6598526" y="0"/>
          <a:ext cx="4015037" cy="5367645"/>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ctr" defTabSz="889000">
            <a:lnSpc>
              <a:spcPct val="90000"/>
            </a:lnSpc>
            <a:spcBef>
              <a:spcPct val="0"/>
            </a:spcBef>
            <a:spcAft>
              <a:spcPct val="35000"/>
            </a:spcAft>
          </a:pPr>
          <a:r>
            <a:rPr lang="tr-TR" sz="2000" kern="1200" dirty="0">
              <a:latin typeface="Calibri" panose="020F0502020204030204" pitchFamily="34" charset="0"/>
              <a:cs typeface="Calibri" panose="020F0502020204030204" pitchFamily="34" charset="0"/>
            </a:rPr>
            <a:t>1. Tüm bu işlemlerin yapılmasının ardından öğrencinin destek eğitim odasından yararlanacağı saatler; </a:t>
          </a:r>
          <a:r>
            <a:rPr lang="tr-TR" sz="2000" b="1" i="1" kern="1200" dirty="0">
              <a:latin typeface="Calibri" panose="020F0502020204030204" pitchFamily="34" charset="0"/>
              <a:cs typeface="Calibri" panose="020F0502020204030204" pitchFamily="34" charset="0"/>
            </a:rPr>
            <a:t>sınıf öğretmeni, destek eğitim verecek öğretmen ve veliye yazılı olarak </a:t>
          </a:r>
          <a:r>
            <a:rPr lang="tr-TR" sz="2000" kern="1200" dirty="0">
              <a:latin typeface="Calibri" panose="020F0502020204030204" pitchFamily="34" charset="0"/>
              <a:cs typeface="Calibri" panose="020F0502020204030204" pitchFamily="34" charset="0"/>
            </a:rPr>
            <a:t>bildirilir.</a:t>
          </a:r>
        </a:p>
        <a:p>
          <a:pPr lvl="0" algn="ctr" defTabSz="889000">
            <a:lnSpc>
              <a:spcPct val="90000"/>
            </a:lnSpc>
            <a:spcBef>
              <a:spcPct val="0"/>
            </a:spcBef>
            <a:spcAft>
              <a:spcPct val="35000"/>
            </a:spcAft>
          </a:pPr>
          <a:r>
            <a:rPr lang="tr-TR" sz="2000" kern="1200" dirty="0">
              <a:latin typeface="Calibri" panose="020F0502020204030204" pitchFamily="34" charset="0"/>
              <a:cs typeface="Calibri" panose="020F0502020204030204" pitchFamily="34" charset="0"/>
            </a:rPr>
            <a:t>2. Destek Eğitim Odası programı, işleyişi okul yönetimince izlenir, denetlenir. Destek Eğitim Odası ders takibi </a:t>
          </a:r>
          <a:r>
            <a:rPr lang="tr-TR" sz="2000" b="1" i="1" kern="1200" dirty="0">
              <a:latin typeface="Calibri" panose="020F0502020204030204" pitchFamily="34" charset="0"/>
              <a:cs typeface="Calibri" panose="020F0502020204030204" pitchFamily="34" charset="0"/>
            </a:rPr>
            <a:t>sınıf defteri </a:t>
          </a:r>
          <a:r>
            <a:rPr lang="tr-TR" sz="2000" kern="1200" dirty="0">
              <a:latin typeface="Calibri" panose="020F0502020204030204" pitchFamily="34" charset="0"/>
              <a:cs typeface="Calibri" panose="020F0502020204030204" pitchFamily="34" charset="0"/>
            </a:rPr>
            <a:t>ile yapılır. </a:t>
          </a:r>
        </a:p>
        <a:p>
          <a:pPr lvl="0" algn="ctr" defTabSz="889000">
            <a:lnSpc>
              <a:spcPct val="100000"/>
            </a:lnSpc>
            <a:spcBef>
              <a:spcPct val="0"/>
            </a:spcBef>
            <a:spcAft>
              <a:spcPct val="35000"/>
            </a:spcAft>
          </a:pPr>
          <a:r>
            <a:rPr lang="tr-TR" sz="1400" kern="1200" dirty="0">
              <a:effectLst/>
              <a:latin typeface="Calibri" panose="020F0502020204030204" pitchFamily="34" charset="0"/>
              <a:ea typeface="Times New Roman" panose="02020603050405020304" pitchFamily="18" charset="0"/>
              <a:cs typeface="Calibri" panose="020F0502020204030204" pitchFamily="34" charset="0"/>
            </a:rPr>
            <a:t>NOT: Destek Eğitim Odasında yapılacak çalışmalar ile ilgili planlama her eğitim öğretim yılı başında yapılır. Eğitim öğretim yılı içinde de BEP Geliştirme Biriminin kararı doğrultusunda Destek Eğitim Odasından kaynaştırma öğrencilerinin yararlanması sağlanabilir. Destek Eğitim Odasında eğitim alan kaynaştırma öğrencilerinden istenen seviyeye ulaşanlar,  BEP Geliştirme birimin kararına göre velinin isteği göz önünde bulundurularak, destek eğitim odasında eğitim almasının sona erdirilmesine karar verilebilir</a:t>
          </a:r>
          <a:r>
            <a:rPr lang="tr-TR" sz="2000" kern="1200" dirty="0">
              <a:effectLst/>
              <a:latin typeface="Calibri" panose="020F0502020204030204" pitchFamily="34" charset="0"/>
              <a:ea typeface="Times New Roman" panose="02020603050405020304" pitchFamily="18" charset="0"/>
              <a:cs typeface="Calibri" panose="020F0502020204030204" pitchFamily="34" charset="0"/>
            </a:rPr>
            <a:t>.</a:t>
          </a:r>
          <a:r>
            <a:rPr lang="tr-TR" sz="2000" kern="1200" dirty="0">
              <a:latin typeface="Calibri" panose="020F0502020204030204" pitchFamily="34" charset="0"/>
              <a:cs typeface="Calibri" panose="020F0502020204030204" pitchFamily="34" charset="0"/>
            </a:rPr>
            <a:t>  </a:t>
          </a:r>
        </a:p>
      </dsp:txBody>
      <dsp:txXfrm>
        <a:off x="6598526" y="0"/>
        <a:ext cx="4015037" cy="53676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4186661" cy="345286"/>
          </a:xfrm>
          <a:prstGeom prst="rect">
            <a:avLst/>
          </a:prstGeom>
        </p:spPr>
        <p:txBody>
          <a:bodyPr vert="horz" lIns="94531" tIns="47265" rIns="94531" bIns="47265" rtlCol="0"/>
          <a:lstStyle>
            <a:lvl1pPr algn="l">
              <a:defRPr sz="1200"/>
            </a:lvl1pPr>
          </a:lstStyle>
          <a:p>
            <a:endParaRPr lang="tr-TR"/>
          </a:p>
        </p:txBody>
      </p:sp>
      <p:sp>
        <p:nvSpPr>
          <p:cNvPr id="3" name="Veri Yer Tutucusu 2"/>
          <p:cNvSpPr>
            <a:spLocks noGrp="1"/>
          </p:cNvSpPr>
          <p:nvPr>
            <p:ph type="dt" idx="1"/>
          </p:nvPr>
        </p:nvSpPr>
        <p:spPr>
          <a:xfrm>
            <a:off x="5472628" y="0"/>
            <a:ext cx="4186661" cy="345286"/>
          </a:xfrm>
          <a:prstGeom prst="rect">
            <a:avLst/>
          </a:prstGeom>
        </p:spPr>
        <p:txBody>
          <a:bodyPr vert="horz" lIns="94531" tIns="47265" rIns="94531" bIns="47265" rtlCol="0"/>
          <a:lstStyle>
            <a:lvl1pPr algn="r">
              <a:defRPr sz="1200"/>
            </a:lvl1pPr>
          </a:lstStyle>
          <a:p>
            <a:fld id="{61CA8B64-BF60-4487-9199-6D2E9AB1BE8C}" type="datetimeFigureOut">
              <a:rPr lang="tr-TR" smtClean="0"/>
              <a:t>03.10.2019</a:t>
            </a:fld>
            <a:endParaRPr lang="tr-TR"/>
          </a:p>
        </p:txBody>
      </p:sp>
      <p:sp>
        <p:nvSpPr>
          <p:cNvPr id="4" name="Slayt Resmi Yer Tutucusu 3"/>
          <p:cNvSpPr>
            <a:spLocks noGrp="1" noRot="1" noChangeAspect="1"/>
          </p:cNvSpPr>
          <p:nvPr>
            <p:ph type="sldImg" idx="2"/>
          </p:nvPr>
        </p:nvSpPr>
        <p:spPr>
          <a:xfrm>
            <a:off x="2767013" y="860425"/>
            <a:ext cx="4127500" cy="2322513"/>
          </a:xfrm>
          <a:prstGeom prst="rect">
            <a:avLst/>
          </a:prstGeom>
          <a:noFill/>
          <a:ln w="12700">
            <a:solidFill>
              <a:prstClr val="black"/>
            </a:solidFill>
          </a:ln>
        </p:spPr>
        <p:txBody>
          <a:bodyPr vert="horz" lIns="94531" tIns="47265" rIns="94531" bIns="47265" rtlCol="0" anchor="ctr"/>
          <a:lstStyle/>
          <a:p>
            <a:endParaRPr lang="tr-TR"/>
          </a:p>
        </p:txBody>
      </p:sp>
      <p:sp>
        <p:nvSpPr>
          <p:cNvPr id="5" name="Not Yer Tutucusu 4"/>
          <p:cNvSpPr>
            <a:spLocks noGrp="1"/>
          </p:cNvSpPr>
          <p:nvPr>
            <p:ph type="body" sz="quarter" idx="3"/>
          </p:nvPr>
        </p:nvSpPr>
        <p:spPr>
          <a:xfrm>
            <a:off x="966153" y="3311872"/>
            <a:ext cx="7729220" cy="2709714"/>
          </a:xfrm>
          <a:prstGeom prst="rect">
            <a:avLst/>
          </a:prstGeom>
        </p:spPr>
        <p:txBody>
          <a:bodyPr vert="horz" lIns="94531" tIns="47265" rIns="94531" bIns="47265"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6536528"/>
            <a:ext cx="4186661" cy="345285"/>
          </a:xfrm>
          <a:prstGeom prst="rect">
            <a:avLst/>
          </a:prstGeom>
        </p:spPr>
        <p:txBody>
          <a:bodyPr vert="horz" lIns="94531" tIns="47265" rIns="94531" bIns="47265" rtlCol="0" anchor="b"/>
          <a:lstStyle>
            <a:lvl1pPr algn="l">
              <a:defRPr sz="1200"/>
            </a:lvl1pPr>
          </a:lstStyle>
          <a:p>
            <a:endParaRPr lang="tr-TR"/>
          </a:p>
        </p:txBody>
      </p:sp>
      <p:sp>
        <p:nvSpPr>
          <p:cNvPr id="7" name="Slayt Numarası Yer Tutucusu 6"/>
          <p:cNvSpPr>
            <a:spLocks noGrp="1"/>
          </p:cNvSpPr>
          <p:nvPr>
            <p:ph type="sldNum" sz="quarter" idx="5"/>
          </p:nvPr>
        </p:nvSpPr>
        <p:spPr>
          <a:xfrm>
            <a:off x="5472628" y="6536528"/>
            <a:ext cx="4186661" cy="345285"/>
          </a:xfrm>
          <a:prstGeom prst="rect">
            <a:avLst/>
          </a:prstGeom>
        </p:spPr>
        <p:txBody>
          <a:bodyPr vert="horz" lIns="94531" tIns="47265" rIns="94531" bIns="47265" rtlCol="0" anchor="b"/>
          <a:lstStyle>
            <a:lvl1pPr algn="r">
              <a:defRPr sz="1200"/>
            </a:lvl1pPr>
          </a:lstStyle>
          <a:p>
            <a:fld id="{F4B55F5F-9C6F-4DC7-A255-836E9589CC80}" type="slidenum">
              <a:rPr lang="tr-TR" smtClean="0"/>
              <a:t>‹#›</a:t>
            </a:fld>
            <a:endParaRPr lang="tr-TR"/>
          </a:p>
        </p:txBody>
      </p:sp>
    </p:spTree>
    <p:extLst>
      <p:ext uri="{BB962C8B-B14F-4D97-AF65-F5344CB8AC3E}">
        <p14:creationId xmlns:p14="http://schemas.microsoft.com/office/powerpoint/2010/main" val="1069595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AACF4F2-1729-4634-8CD6-B9D14E8C346A}" type="datetimeFigureOut">
              <a:rPr lang="tr-TR" smtClean="0"/>
              <a:t>03.10.2019</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3927309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AACF4F2-1729-4634-8CD6-B9D14E8C346A}" type="datetimeFigureOut">
              <a:rPr lang="tr-TR" smtClean="0"/>
              <a:t>03.10.2019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3840725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AACF4F2-1729-4634-8CD6-B9D14E8C346A}" type="datetimeFigureOut">
              <a:rPr lang="tr-TR" smtClean="0"/>
              <a:t>03.10.2019</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3004518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AACF4F2-1729-4634-8CD6-B9D14E8C346A}" type="datetimeFigureOut">
              <a:rPr lang="tr-TR" smtClean="0"/>
              <a:t>03.10.2019</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5FC18246-7DDE-47B4-8C32-AB6DC0D8549A}" type="slidenum">
              <a:rPr lang="tr-TR" smtClean="0"/>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33942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AACF4F2-1729-4634-8CD6-B9D14E8C346A}" type="datetimeFigureOut">
              <a:rPr lang="tr-TR" smtClean="0"/>
              <a:t>03.10.2019</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3293934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8AACF4F2-1729-4634-8CD6-B9D14E8C346A}" type="datetimeFigureOut">
              <a:rPr lang="tr-TR" smtClean="0"/>
              <a:t>03.10.2019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776447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8AACF4F2-1729-4634-8CD6-B9D14E8C346A}" type="datetimeFigureOut">
              <a:rPr lang="tr-TR" smtClean="0"/>
              <a:t>03.10.2019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1582191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AACF4F2-1729-4634-8CD6-B9D14E8C346A}" type="datetimeFigureOut">
              <a:rPr lang="tr-TR" smtClean="0"/>
              <a:t>03.10.2019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82425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AACF4F2-1729-4634-8CD6-B9D14E8C346A}" type="datetimeFigureOut">
              <a:rPr lang="tr-TR" smtClean="0"/>
              <a:t>03.10.2019</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2607227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AACF4F2-1729-4634-8CD6-B9D14E8C346A}" type="datetimeFigureOut">
              <a:rPr lang="tr-TR" smtClean="0"/>
              <a:t>03.10.2019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4031341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AACF4F2-1729-4634-8CD6-B9D14E8C346A}" type="datetimeFigureOut">
              <a:rPr lang="tr-TR" smtClean="0"/>
              <a:t>03.10.2019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629067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AACF4F2-1729-4634-8CD6-B9D14E8C346A}" type="datetimeFigureOut">
              <a:rPr lang="tr-TR" smtClean="0"/>
              <a:t>03.10.2019</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3633327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AACF4F2-1729-4634-8CD6-B9D14E8C346A}" type="datetimeFigureOut">
              <a:rPr lang="tr-TR" smtClean="0"/>
              <a:t>03.10.2019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2812107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AACF4F2-1729-4634-8CD6-B9D14E8C346A}" type="datetimeFigureOut">
              <a:rPr lang="tr-TR" smtClean="0"/>
              <a:t>03.10.2019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527221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AACF4F2-1729-4634-8CD6-B9D14E8C346A}" type="datetimeFigureOut">
              <a:rPr lang="tr-TR" smtClean="0"/>
              <a:t>03.10.2019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74110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CF4F2-1729-4634-8CD6-B9D14E8C346A}" type="datetimeFigureOut">
              <a:rPr lang="tr-TR" smtClean="0"/>
              <a:t>03.10.2019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1052008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AACF4F2-1729-4634-8CD6-B9D14E8C346A}" type="datetimeFigureOut">
              <a:rPr lang="tr-TR" smtClean="0"/>
              <a:t>03.10.2019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827143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AACF4F2-1729-4634-8CD6-B9D14E8C346A}" type="datetimeFigureOut">
              <a:rPr lang="tr-TR" smtClean="0"/>
              <a:t>03.10.2019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C18246-7DDE-47B4-8C32-AB6DC0D8549A}" type="slidenum">
              <a:rPr lang="tr-TR" smtClean="0"/>
              <a:t>‹#›</a:t>
            </a:fld>
            <a:endParaRPr lang="tr-TR"/>
          </a:p>
        </p:txBody>
      </p:sp>
    </p:spTree>
    <p:extLst>
      <p:ext uri="{BB962C8B-B14F-4D97-AF65-F5344CB8AC3E}">
        <p14:creationId xmlns:p14="http://schemas.microsoft.com/office/powerpoint/2010/main" val="152033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AACF4F2-1729-4634-8CD6-B9D14E8C346A}" type="datetimeFigureOut">
              <a:rPr lang="tr-TR" smtClean="0"/>
              <a:t>03.10.2019</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FC18246-7DDE-47B4-8C32-AB6DC0D8549A}" type="slidenum">
              <a:rPr lang="tr-TR" smtClean="0"/>
              <a:t>‹#›</a:t>
            </a:fld>
            <a:endParaRPr lang="tr-TR"/>
          </a:p>
        </p:txBody>
      </p:sp>
    </p:spTree>
    <p:extLst>
      <p:ext uri="{BB962C8B-B14F-4D97-AF65-F5344CB8AC3E}">
        <p14:creationId xmlns:p14="http://schemas.microsoft.com/office/powerpoint/2010/main" val="1645772284"/>
      </p:ext>
    </p:extLst>
  </p:cSld>
  <p:clrMap bg1="dk1" tx1="lt1" bg2="dk2" tx2="lt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 id="2147484046" r:id="rId17"/>
    <p:sldLayoutId id="2147484047" r:id="rId18"/>
  </p:sldLayoutIdLst>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Destek eğitim odası</a:t>
            </a:r>
          </a:p>
        </p:txBody>
      </p:sp>
      <p:sp>
        <p:nvSpPr>
          <p:cNvPr id="3" name="Alt Başlık 2"/>
          <p:cNvSpPr>
            <a:spLocks noGrp="1"/>
          </p:cNvSpPr>
          <p:nvPr>
            <p:ph type="subTitle" idx="1"/>
          </p:nvPr>
        </p:nvSpPr>
        <p:spPr/>
        <p:txBody>
          <a:bodyPr/>
          <a:lstStyle/>
          <a:p>
            <a:r>
              <a:rPr lang="tr-TR" dirty="0"/>
              <a:t>SUNGURLU REHBERLİK VE ARAŞTIRMA MERKEZİ</a:t>
            </a:r>
          </a:p>
        </p:txBody>
      </p:sp>
    </p:spTree>
    <p:extLst>
      <p:ext uri="{BB962C8B-B14F-4D97-AF65-F5344CB8AC3E}">
        <p14:creationId xmlns:p14="http://schemas.microsoft.com/office/powerpoint/2010/main" val="1210994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3004460" y="1749261"/>
            <a:ext cx="9393382" cy="4431983"/>
          </a:xfrm>
          <a:prstGeom prst="rect">
            <a:avLst/>
          </a:prstGeom>
          <a:noFill/>
        </p:spPr>
        <p:txBody>
          <a:bodyPr wrap="square" rtlCol="0">
            <a:spAutoFit/>
          </a:bodyPr>
          <a:lstStyle/>
          <a:p>
            <a:pPr marL="285750" indent="-285750">
              <a:buFont typeface="Arial" panose="020B0604020202020204" pitchFamily="34" charset="0"/>
              <a:buChar char="•"/>
            </a:pPr>
            <a:r>
              <a:rPr lang="tr-TR" sz="2400" b="1" i="1" dirty="0">
                <a:latin typeface="Calibri" panose="020F0502020204030204" pitchFamily="34" charset="0"/>
                <a:cs typeface="Calibri" panose="020F0502020204030204" pitchFamily="34" charset="0"/>
              </a:rPr>
              <a:t>DESTEK EĞİTİM ODASINDA GRUP EĞİTİMİ YAPILABİLİR Mİ?</a:t>
            </a:r>
          </a:p>
          <a:p>
            <a:endParaRPr lang="tr-TR"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 Destek Eğitim Odasında </a:t>
            </a:r>
            <a:r>
              <a:rPr lang="tr-TR" b="1" i="1" dirty="0">
                <a:latin typeface="Calibri" panose="020F0502020204030204" pitchFamily="34" charset="0"/>
                <a:cs typeface="Calibri" panose="020F0502020204030204" pitchFamily="34" charset="0"/>
              </a:rPr>
              <a:t>bireysel eğitim yapılması esastır. </a:t>
            </a:r>
            <a:r>
              <a:rPr lang="tr-TR" dirty="0">
                <a:latin typeface="Calibri" panose="020F0502020204030204" pitchFamily="34" charset="0"/>
                <a:cs typeface="Calibri" panose="020F0502020204030204" pitchFamily="34" charset="0"/>
              </a:rPr>
              <a:t>Çünkü her öğrenci için hazırlanacak </a:t>
            </a:r>
            <a:r>
              <a:rPr lang="tr-TR" dirty="0" err="1">
                <a:latin typeface="Calibri" panose="020F0502020204030204" pitchFamily="34" charset="0"/>
                <a:cs typeface="Calibri" panose="020F0502020204030204" pitchFamily="34" charset="0"/>
              </a:rPr>
              <a:t>BEP’ler</a:t>
            </a:r>
            <a:r>
              <a:rPr lang="tr-TR" dirty="0">
                <a:latin typeface="Calibri" panose="020F0502020204030204" pitchFamily="34" charset="0"/>
                <a:cs typeface="Calibri" panose="020F0502020204030204" pitchFamily="34" charset="0"/>
              </a:rPr>
              <a:t> o öğrencinin ihtiyaçları doğrultusunda ve o öğrenciye özel hazırlanır. Ancak ihtiyaç duyulması halinde </a:t>
            </a:r>
            <a:r>
              <a:rPr lang="tr-TR" b="1" i="1" dirty="0">
                <a:latin typeface="Calibri" panose="020F0502020204030204" pitchFamily="34" charset="0"/>
                <a:cs typeface="Calibri" panose="020F0502020204030204" pitchFamily="34" charset="0"/>
              </a:rPr>
              <a:t>eğitim performansları  ve  ihtiyaçları  bakımından  benzerlik  gösteren  öğrenciler  için  grup eğitimi </a:t>
            </a:r>
            <a:r>
              <a:rPr lang="tr-TR" dirty="0">
                <a:latin typeface="Calibri" panose="020F0502020204030204" pitchFamily="34" charset="0"/>
                <a:cs typeface="Calibri" panose="020F0502020204030204" pitchFamily="34" charset="0"/>
              </a:rPr>
              <a:t>de verilebilir. Oluşturulacak  gruplardaki öğrenci sayısı </a:t>
            </a:r>
            <a:r>
              <a:rPr lang="tr-TR" b="1" i="1" dirty="0">
                <a:highlight>
                  <a:srgbClr val="FF00FF"/>
                </a:highlight>
                <a:latin typeface="Calibri" panose="020F0502020204030204" pitchFamily="34" charset="0"/>
                <a:cs typeface="Calibri" panose="020F0502020204030204" pitchFamily="34" charset="0"/>
              </a:rPr>
              <a:t>3 öğrenciden fazla olamaz.</a:t>
            </a:r>
          </a:p>
          <a:p>
            <a:endParaRPr lang="tr-TR" b="1" i="1" dirty="0">
              <a:latin typeface="Calibri" panose="020F0502020204030204" pitchFamily="34" charset="0"/>
              <a:cs typeface="Calibri" panose="020F0502020204030204" pitchFamily="34" charset="0"/>
            </a:endParaRPr>
          </a:p>
          <a:p>
            <a:endParaRPr lang="tr-TR"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tr-TR" sz="2400" b="1" i="1" dirty="0">
                <a:latin typeface="Calibri" panose="020F0502020204030204" pitchFamily="34" charset="0"/>
                <a:cs typeface="Calibri" panose="020F0502020204030204" pitchFamily="34" charset="0"/>
              </a:rPr>
              <a:t>DESTEK EĞİTİM HANGİ SAATLERDE VERİLİR?</a:t>
            </a:r>
          </a:p>
          <a:p>
            <a:endParaRPr lang="tr-TR" b="1" i="1"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Destek eğitimin </a:t>
            </a:r>
            <a:r>
              <a:rPr lang="tr-TR" b="1" i="1" dirty="0">
                <a:latin typeface="Calibri" panose="020F0502020204030204" pitchFamily="34" charset="0"/>
                <a:cs typeface="Calibri" panose="020F0502020204030204" pitchFamily="34" charset="0"/>
              </a:rPr>
              <a:t>ders saatleri içinde , dışında ve hafta sonu verilebilir</a:t>
            </a:r>
            <a:r>
              <a:rPr lang="tr-TR" dirty="0">
                <a:latin typeface="Calibri" panose="020F0502020204030204" pitchFamily="34" charset="0"/>
                <a:cs typeface="Calibri" panose="020F0502020204030204" pitchFamily="34" charset="0"/>
              </a:rPr>
              <a:t>. Okulun durumu, imkanları, öğretmen durumu göz önüne alınarak </a:t>
            </a:r>
            <a:r>
              <a:rPr lang="tr-TR" b="1" i="1" dirty="0">
                <a:latin typeface="Calibri" panose="020F0502020204030204" pitchFamily="34" charset="0"/>
                <a:cs typeface="Calibri" panose="020F0502020204030204" pitchFamily="34" charset="0"/>
              </a:rPr>
              <a:t>BEP birimince karar verilir. </a:t>
            </a:r>
          </a:p>
          <a:p>
            <a:endParaRPr lang="tr-TR" b="1" i="1" dirty="0">
              <a:latin typeface="Calibri" panose="020F0502020204030204" pitchFamily="34" charset="0"/>
              <a:cs typeface="Calibri" panose="020F0502020204030204" pitchFamily="34" charset="0"/>
            </a:endParaRPr>
          </a:p>
          <a:p>
            <a:endParaRPr lang="tr-TR" b="1" i="1" dirty="0">
              <a:latin typeface="Calibri" panose="020F0502020204030204" pitchFamily="34" charset="0"/>
            </a:endParaRPr>
          </a:p>
        </p:txBody>
      </p:sp>
      <p:sp>
        <p:nvSpPr>
          <p:cNvPr id="3" name="Metin kutusu 2">
            <a:extLst>
              <a:ext uri="{FF2B5EF4-FFF2-40B4-BE49-F238E27FC236}">
                <a16:creationId xmlns:a16="http://schemas.microsoft.com/office/drawing/2014/main" id="{E9852CA2-4A98-4847-B932-46DAADAB7686}"/>
              </a:ext>
            </a:extLst>
          </p:cNvPr>
          <p:cNvSpPr txBox="1"/>
          <p:nvPr/>
        </p:nvSpPr>
        <p:spPr>
          <a:xfrm>
            <a:off x="271081" y="1610629"/>
            <a:ext cx="2586702" cy="424731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endParaRPr lang="tr-TR" sz="1400" b="1" dirty="0">
              <a:latin typeface="Calibri" panose="020F0502020204030204" pitchFamily="34" charset="0"/>
              <a:cs typeface="Calibri" panose="020F0502020204030204" pitchFamily="34" charset="0"/>
            </a:endParaRPr>
          </a:p>
          <a:p>
            <a:pPr algn="ctr"/>
            <a:r>
              <a:rPr lang="tr-TR" sz="1400" b="1" dirty="0">
                <a:latin typeface="Calibri" panose="020F0502020204030204" pitchFamily="34" charset="0"/>
                <a:cs typeface="Calibri" panose="020F0502020204030204" pitchFamily="34" charset="0"/>
              </a:rPr>
              <a:t>MEB Özel Eğitim Hizmetleri Yönetmeliği</a:t>
            </a:r>
          </a:p>
          <a:p>
            <a:pPr algn="ctr"/>
            <a:endParaRPr lang="tr-TR" sz="1400" b="1" dirty="0">
              <a:latin typeface="Calibri" panose="020F0502020204030204" pitchFamily="34" charset="0"/>
              <a:cs typeface="Calibri" panose="020F0502020204030204" pitchFamily="34" charset="0"/>
            </a:endParaRPr>
          </a:p>
          <a:p>
            <a:pPr algn="ctr"/>
            <a:r>
              <a:rPr lang="tr-TR" sz="1400" b="1" dirty="0">
                <a:latin typeface="Calibri" panose="020F0502020204030204" pitchFamily="34" charset="0"/>
                <a:cs typeface="Calibri" panose="020F0502020204030204" pitchFamily="34" charset="0"/>
              </a:rPr>
              <a:t>MADDE 25/1-ç:</a:t>
            </a:r>
          </a:p>
          <a:p>
            <a:pPr algn="ctr"/>
            <a:r>
              <a:rPr lang="tr-TR" sz="1400" dirty="0">
                <a:latin typeface="Calibri" panose="020F0502020204030204" pitchFamily="34" charset="0"/>
                <a:cs typeface="Calibri" panose="020F0502020204030204" pitchFamily="34" charset="0"/>
              </a:rPr>
              <a:t>Destek eğitim odasında öğrencilerin eğitim performansları dikkate alınarak bire bir eğitim yapılır. Ancak, BEP geliştirme biriminin kararı doğrultusunda gerektiğinde eğitim performansı aynı seviyede olan öğrencilerle bire bir eğitimin yanında en fazla 3 öğrencinin bir arada eğitim alacağı grup eğitimi de yapılabilir</a:t>
            </a:r>
            <a:r>
              <a:rPr lang="tr-TR" sz="1400" dirty="0"/>
              <a:t>.</a:t>
            </a:r>
          </a:p>
          <a:p>
            <a:pPr algn="ctr"/>
            <a:endParaRPr lang="tr-TR" sz="1400" b="1" dirty="0"/>
          </a:p>
          <a:p>
            <a:pPr algn="ctr"/>
            <a:endParaRPr lang="tr-TR" b="1" dirty="0"/>
          </a:p>
        </p:txBody>
      </p:sp>
      <p:cxnSp>
        <p:nvCxnSpPr>
          <p:cNvPr id="7" name="Bağlayıcı: Dirsek 6">
            <a:extLst>
              <a:ext uri="{FF2B5EF4-FFF2-40B4-BE49-F238E27FC236}">
                <a16:creationId xmlns:a16="http://schemas.microsoft.com/office/drawing/2014/main" id="{5DDEC604-9B4C-4C59-9A50-B96F456B4473}"/>
              </a:ext>
            </a:extLst>
          </p:cNvPr>
          <p:cNvCxnSpPr>
            <a:cxnSpLocks/>
          </p:cNvCxnSpPr>
          <p:nvPr/>
        </p:nvCxnSpPr>
        <p:spPr>
          <a:xfrm rot="10800000">
            <a:off x="3004460" y="1749262"/>
            <a:ext cx="7753738" cy="1820901"/>
          </a:xfrm>
          <a:prstGeom prst="bentConnector3">
            <a:avLst>
              <a:gd name="adj1" fmla="val -17509"/>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32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0" y="1051326"/>
            <a:ext cx="9393382" cy="5355312"/>
          </a:xfrm>
          <a:prstGeom prst="rect">
            <a:avLst/>
          </a:prstGeom>
          <a:noFill/>
        </p:spPr>
        <p:txBody>
          <a:bodyPr wrap="square" rtlCol="0">
            <a:spAutoFit/>
          </a:bodyPr>
          <a:lstStyle/>
          <a:p>
            <a:pPr marL="285750" indent="-285750">
              <a:buFont typeface="Arial" panose="020B0604020202020204" pitchFamily="34" charset="0"/>
              <a:buChar char="•"/>
            </a:pPr>
            <a:r>
              <a:rPr lang="tr-TR" sz="2400" b="1" i="1" dirty="0">
                <a:latin typeface="Calibri" panose="020F0502020204030204" pitchFamily="34" charset="0"/>
                <a:cs typeface="Calibri" panose="020F0502020204030204" pitchFamily="34" charset="0"/>
              </a:rPr>
              <a:t>DESTEK EĞİTİM ALAN ÜSTÜN YETENEKLİ ÖĞRENCİLER İÇİN NASIL BİR PROGRAM UYGULANIR? </a:t>
            </a:r>
          </a:p>
          <a:p>
            <a:pPr marL="285750" indent="-285750">
              <a:buFont typeface="Arial" panose="020B0604020202020204" pitchFamily="34" charset="0"/>
              <a:buChar char="•"/>
            </a:pPr>
            <a:endParaRPr lang="tr-TR" b="1" i="1"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Destek Eğitim Odasında destek eğitimi alan üstün yetenekli öğrenciler için </a:t>
            </a:r>
            <a:r>
              <a:rPr lang="tr-TR" b="1" i="1" dirty="0">
                <a:latin typeface="Calibri" panose="020F0502020204030204" pitchFamily="34" charset="0"/>
                <a:cs typeface="Calibri" panose="020F0502020204030204" pitchFamily="34" charset="0"/>
              </a:rPr>
              <a:t>ZEP (Zenginleştirilmiş Eğitim Programı)</a:t>
            </a:r>
            <a:r>
              <a:rPr lang="tr-TR" dirty="0">
                <a:latin typeface="Calibri" panose="020F0502020204030204" pitchFamily="34" charset="0"/>
                <a:cs typeface="Calibri" panose="020F0502020204030204" pitchFamily="34" charset="0"/>
              </a:rPr>
              <a:t> hazırlanarak uygulanır. Öğrencinin sınıfında uygulanan </a:t>
            </a:r>
            <a:r>
              <a:rPr lang="tr-TR" b="1" i="1" dirty="0">
                <a:latin typeface="Calibri" panose="020F0502020204030204" pitchFamily="34" charset="0"/>
                <a:cs typeface="Calibri" panose="020F0502020204030204" pitchFamily="34" charset="0"/>
              </a:rPr>
              <a:t>müfredat daha da ayrıntılı yapılarak öğrenci  inceleme-araştırmaya  yönlendirilir.  </a:t>
            </a:r>
            <a:r>
              <a:rPr lang="tr-TR" b="1" i="1" dirty="0">
                <a:highlight>
                  <a:srgbClr val="FF00FF"/>
                </a:highlight>
                <a:latin typeface="Calibri" panose="020F0502020204030204" pitchFamily="34" charset="0"/>
                <a:cs typeface="Calibri" panose="020F0502020204030204" pitchFamily="34" charset="0"/>
              </a:rPr>
              <a:t>Öğrencinin  destek  eğitiminde  hayal  gücünü,  yaratıcılığını geliştiren etkinliklere yer verilir. </a:t>
            </a:r>
          </a:p>
          <a:p>
            <a:endParaRPr lang="tr-TR"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tr-TR" sz="2400" b="1" i="1" dirty="0">
                <a:latin typeface="Calibri" panose="020F0502020204030204" pitchFamily="34" charset="0"/>
                <a:cs typeface="Calibri" panose="020F0502020204030204" pitchFamily="34" charset="0"/>
              </a:rPr>
              <a:t>KAYNAŞTIRMA ÖĞRENCİLERİ YABANCI DİL DERSİNDEN MUAF MIDIR? </a:t>
            </a:r>
          </a:p>
          <a:p>
            <a:endParaRPr lang="tr-TR" b="1" i="1"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Özel Eğitim Hizmetleri Yönetmeliğinin </a:t>
            </a:r>
            <a:r>
              <a:rPr lang="tr-TR" b="1" i="1" dirty="0">
                <a:latin typeface="Calibri" panose="020F0502020204030204" pitchFamily="34" charset="0"/>
                <a:cs typeface="Calibri" panose="020F0502020204030204" pitchFamily="34" charset="0"/>
              </a:rPr>
              <a:t>24. maddesinin 1. Bendinin ç fıkrasında; “İşitme ve hafif düzeyde zihinsel  yetersizliği veya otizmi olan  öğrenciler  ilköğretim  ve  ortaöğretimde,  istekleri  doğrultusunda  Yabancı  Dil programlarındaki bazı bilgi ve becerilerin öğretiminden veya dersin tamamından muaf tutulurlar.” </a:t>
            </a:r>
            <a:r>
              <a:rPr lang="tr-TR" dirty="0">
                <a:latin typeface="Calibri" panose="020F0502020204030204" pitchFamily="34" charset="0"/>
                <a:cs typeface="Calibri" panose="020F0502020204030204" pitchFamily="34" charset="0"/>
              </a:rPr>
              <a:t>hükmü yer alır. Bu hükme göre yalnızca </a:t>
            </a:r>
            <a:r>
              <a:rPr lang="tr-TR" b="1" i="1" dirty="0">
                <a:latin typeface="Calibri" panose="020F0502020204030204" pitchFamily="34" charset="0"/>
                <a:cs typeface="Calibri" panose="020F0502020204030204" pitchFamily="34" charset="0"/>
              </a:rPr>
              <a:t>işitme ve hafif düzey zihinsel yetersizliği veya otizmi olan öğrencilerimiz Yabancı Dil dersinden muaf tutulabilir.  </a:t>
            </a:r>
            <a:r>
              <a:rPr lang="tr-TR" dirty="0">
                <a:latin typeface="Calibri" panose="020F0502020204030204" pitchFamily="34" charset="0"/>
                <a:cs typeface="Calibri" panose="020F0502020204030204" pitchFamily="34" charset="0"/>
              </a:rPr>
              <a:t>İşitme engeli ve/veya hafif düzey zihinsel  yetersizliği veya otizm tanılaması  yapılmış öğrencimizi Yabancı Dil dersinden muaf tutmak için öğrencimizin </a:t>
            </a:r>
            <a:r>
              <a:rPr lang="tr-TR" b="1" i="1" dirty="0">
                <a:latin typeface="Calibri" panose="020F0502020204030204" pitchFamily="34" charset="0"/>
                <a:cs typeface="Calibri" panose="020F0502020204030204" pitchFamily="34" charset="0"/>
              </a:rPr>
              <a:t>velisinden alınacak bir dilekçe </a:t>
            </a:r>
            <a:r>
              <a:rPr lang="tr-TR" dirty="0">
                <a:latin typeface="Calibri" panose="020F0502020204030204" pitchFamily="34" charset="0"/>
                <a:cs typeface="Calibri" panose="020F0502020204030204" pitchFamily="34" charset="0"/>
              </a:rPr>
              <a:t>yeterlidir.</a:t>
            </a:r>
          </a:p>
          <a:p>
            <a:endParaRPr lang="tr-TR" b="1" i="1" dirty="0">
              <a:latin typeface="Calibri" panose="020F0502020204030204" pitchFamily="34" charset="0"/>
            </a:endParaRPr>
          </a:p>
        </p:txBody>
      </p:sp>
      <p:sp>
        <p:nvSpPr>
          <p:cNvPr id="2" name="Metin kutusu 1">
            <a:extLst>
              <a:ext uri="{FF2B5EF4-FFF2-40B4-BE49-F238E27FC236}">
                <a16:creationId xmlns:a16="http://schemas.microsoft.com/office/drawing/2014/main" id="{5B188E12-3068-4BD5-996F-92598B9B9FD3}"/>
              </a:ext>
            </a:extLst>
          </p:cNvPr>
          <p:cNvSpPr txBox="1"/>
          <p:nvPr/>
        </p:nvSpPr>
        <p:spPr>
          <a:xfrm>
            <a:off x="9545216" y="1051326"/>
            <a:ext cx="2425960" cy="317009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tr-TR" b="1" i="1" dirty="0"/>
              <a:t>MADDE 25/1-e:</a:t>
            </a:r>
          </a:p>
          <a:p>
            <a:pPr lvl="0"/>
            <a:endParaRPr lang="tr-TR" sz="1400" dirty="0"/>
          </a:p>
          <a:p>
            <a:pPr lvl="0" algn="ctr"/>
            <a:r>
              <a:rPr lang="en-US" sz="1400" dirty="0">
                <a:latin typeface="Calibri" panose="020F0502020204030204" pitchFamily="34" charset="0"/>
                <a:cs typeface="Calibri" panose="020F0502020204030204" pitchFamily="34" charset="0"/>
              </a:rPr>
              <a:t>Özel </a:t>
            </a:r>
            <a:r>
              <a:rPr lang="en-US" sz="1400" dirty="0" err="1">
                <a:latin typeface="Calibri" panose="020F0502020204030204" pitchFamily="34" charset="0"/>
                <a:cs typeface="Calibri" panose="020F0502020204030204" pitchFamily="34" charset="0"/>
              </a:rPr>
              <a:t>yetenekli</a:t>
            </a:r>
            <a:r>
              <a:rPr lang="en-US" sz="1400" dirty="0">
                <a:latin typeface="Calibri" panose="020F0502020204030204" pitchFamily="34" charset="0"/>
                <a:cs typeface="Calibri" panose="020F0502020204030204" pitchFamily="34" charset="0"/>
              </a:rPr>
              <a:t> ö</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rencilerin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yetenek</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alanları</a:t>
            </a:r>
            <a:r>
              <a:rPr lang="en-US" sz="1400" dirty="0">
                <a:latin typeface="Calibri" panose="020F0502020204030204" pitchFamily="34" charset="0"/>
                <a:cs typeface="Calibri" panose="020F0502020204030204" pitchFamily="34" charset="0"/>
              </a:rPr>
              <a:t> do</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rultusunda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takip</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ettikleri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dersler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destek</a:t>
            </a:r>
            <a:r>
              <a:rPr lang="en-US" sz="1400" dirty="0">
                <a:latin typeface="Calibri" panose="020F0502020204030204" pitchFamily="34" charset="0"/>
                <a:cs typeface="Calibri" panose="020F0502020204030204" pitchFamily="34" charset="0"/>
              </a:rPr>
              <a:t> e</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itim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odasında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zenginleştirme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hızlandırma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yoluyla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farklılaştırılarak</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verilir</a:t>
            </a:r>
            <a:r>
              <a:rPr lang="en-US" sz="1400" dirty="0">
                <a:latin typeface="Calibri" panose="020F0502020204030204" pitchFamily="34" charset="0"/>
                <a:cs typeface="Calibri" panose="020F0502020204030204" pitchFamily="34" charset="0"/>
              </a:rPr>
              <a:t>. Bu </a:t>
            </a:r>
            <a:r>
              <a:rPr lang="en-US" sz="1400" dirty="0" err="1">
                <a:latin typeface="Calibri" panose="020F0502020204030204" pitchFamily="34" charset="0"/>
                <a:cs typeface="Calibri" panose="020F0502020204030204" pitchFamily="34" charset="0"/>
              </a:rPr>
              <a:t>programlar</a:t>
            </a:r>
            <a:r>
              <a:rPr lang="en-US" sz="1400" dirty="0">
                <a:latin typeface="Calibri" panose="020F0502020204030204" pitchFamily="34" charset="0"/>
                <a:cs typeface="Calibri" panose="020F0502020204030204" pitchFamily="34" charset="0"/>
              </a:rPr>
              <a:t> ö</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rencilerin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devam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ettikleri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örgün</a:t>
            </a:r>
            <a:r>
              <a:rPr lang="en-US" sz="1400" dirty="0">
                <a:latin typeface="Calibri" panose="020F0502020204030204" pitchFamily="34" charset="0"/>
                <a:cs typeface="Calibri" panose="020F0502020204030204" pitchFamily="34" charset="0"/>
              </a:rPr>
              <a:t> e</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itim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kurumlarında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uygulanan</a:t>
            </a:r>
            <a:r>
              <a:rPr lang="en-US" sz="1400" dirty="0">
                <a:latin typeface="Calibri" panose="020F0502020204030204" pitchFamily="34" charset="0"/>
                <a:cs typeface="Calibri" panose="020F0502020204030204" pitchFamily="34" charset="0"/>
              </a:rPr>
              <a:t> e</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itim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programı</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ile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bütünlük</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oluşturacak</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şekilde</a:t>
            </a:r>
            <a:r>
              <a:rPr lang="en-US" sz="1400" dirty="0">
                <a:latin typeface="Calibri" panose="020F0502020204030204" pitchFamily="34" charset="0"/>
                <a:cs typeface="Calibri" panose="020F0502020204030204" pitchFamily="34" charset="0"/>
              </a:rPr>
              <a:t> pl</a:t>
            </a:r>
            <a:r>
              <a:rPr lang="tr-TR" sz="1400" dirty="0">
                <a:latin typeface="Calibri" panose="020F0502020204030204" pitchFamily="34" charset="0"/>
                <a:cs typeface="Calibri" panose="020F0502020204030204" pitchFamily="34" charset="0"/>
              </a:rPr>
              <a:t>a</a:t>
            </a:r>
            <a:r>
              <a:rPr lang="en-US" sz="1400" dirty="0" err="1">
                <a:latin typeface="Calibri" panose="020F0502020204030204" pitchFamily="34" charset="0"/>
                <a:cs typeface="Calibri" panose="020F0502020204030204" pitchFamily="34" charset="0"/>
              </a:rPr>
              <a:t>nlanır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yürütülür</a:t>
            </a:r>
            <a:r>
              <a:rPr lang="en-US" sz="1400" dirty="0">
                <a:latin typeface="Calibri" panose="020F0502020204030204" pitchFamily="34" charset="0"/>
                <a:cs typeface="Calibri" panose="020F0502020204030204" pitchFamily="34" charset="0"/>
              </a:rPr>
              <a:t>.</a:t>
            </a:r>
            <a:endParaRPr lang="tr-TR" sz="1400" dirty="0">
              <a:latin typeface="Calibri" panose="020F0502020204030204" pitchFamily="34" charset="0"/>
              <a:cs typeface="Calibri" panose="020F0502020204030204" pitchFamily="34" charset="0"/>
            </a:endParaRPr>
          </a:p>
        </p:txBody>
      </p:sp>
      <p:cxnSp>
        <p:nvCxnSpPr>
          <p:cNvPr id="4" name="Düz Ok Bağlayıcısı 3">
            <a:extLst>
              <a:ext uri="{FF2B5EF4-FFF2-40B4-BE49-F238E27FC236}">
                <a16:creationId xmlns:a16="http://schemas.microsoft.com/office/drawing/2014/main" id="{9BC22D48-F460-475C-828B-183D600311E0}"/>
              </a:ext>
            </a:extLst>
          </p:cNvPr>
          <p:cNvCxnSpPr>
            <a:cxnSpLocks/>
          </p:cNvCxnSpPr>
          <p:nvPr/>
        </p:nvCxnSpPr>
        <p:spPr>
          <a:xfrm>
            <a:off x="5859624" y="3079102"/>
            <a:ext cx="3620278" cy="2146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768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798618" y="879622"/>
            <a:ext cx="9393382" cy="5909310"/>
          </a:xfrm>
          <a:prstGeom prst="rect">
            <a:avLst/>
          </a:prstGeom>
          <a:noFill/>
        </p:spPr>
        <p:txBody>
          <a:bodyPr wrap="square" rtlCol="0">
            <a:spAutoFit/>
          </a:bodyPr>
          <a:lstStyle/>
          <a:p>
            <a:pPr marL="285750" indent="-285750">
              <a:buFont typeface="Arial" panose="020B0604020202020204" pitchFamily="34" charset="0"/>
              <a:buChar char="•"/>
            </a:pPr>
            <a:r>
              <a:rPr lang="tr-TR" sz="2400" b="1" i="1" dirty="0">
                <a:latin typeface="Calibri" panose="020F0502020204030204" pitchFamily="34" charset="0"/>
              </a:rPr>
              <a:t>DESTEK EĞİTİM ODASINDA HANGİ ÖĞRETMENLER GÖREV ALABİLİR?</a:t>
            </a:r>
          </a:p>
          <a:p>
            <a:endParaRPr lang="tr-TR" b="1" i="1" dirty="0">
              <a:latin typeface="Calibri" panose="020F0502020204030204" pitchFamily="34" charset="0"/>
            </a:endParaRPr>
          </a:p>
          <a:p>
            <a:r>
              <a:rPr lang="tr-TR" dirty="0">
                <a:latin typeface="Calibri" panose="020F0502020204030204" pitchFamily="34" charset="0"/>
              </a:rPr>
              <a:t>Destek eğitim odasında öğrencilerin eğitim ihtiyaçlarına göre </a:t>
            </a:r>
            <a:r>
              <a:rPr lang="tr-TR" b="1" i="1" dirty="0">
                <a:latin typeface="Calibri" panose="020F0502020204030204" pitchFamily="34" charset="0"/>
              </a:rPr>
              <a:t>öncelikle okulun öğretmenlerinden olmak üzere </a:t>
            </a:r>
            <a:r>
              <a:rPr lang="tr-TR" b="1" i="1" dirty="0">
                <a:highlight>
                  <a:srgbClr val="FF00FF"/>
                </a:highlight>
                <a:latin typeface="Calibri" panose="020F0502020204030204" pitchFamily="34" charset="0"/>
              </a:rPr>
              <a:t>özel eğitim öğretmenleri, sınıf öğretmeni ve alan öğretmenleri ile RAM’da görevli özel eğitim öğretmenleri ya da diğer okul ve kurumlardaki öğretmenler</a:t>
            </a:r>
            <a:r>
              <a:rPr lang="tr-TR" dirty="0">
                <a:highlight>
                  <a:srgbClr val="FF00FF"/>
                </a:highlight>
                <a:latin typeface="Calibri" panose="020F0502020204030204" pitchFamily="34" charset="0"/>
              </a:rPr>
              <a:t> </a:t>
            </a:r>
            <a:r>
              <a:rPr lang="tr-TR" dirty="0">
                <a:latin typeface="Calibri" panose="020F0502020204030204" pitchFamily="34" charset="0"/>
              </a:rPr>
              <a:t>görevlendirilir. Destek eğitim odasında görevlendirilecek öğretmenler için, söz konusu öğretmenler destek eğitim odasında eğitim hizmeti vermeye başlamadan önce, il/ilçe özel eğitim hizmetleri kurulunca gerçekleştirilecek planlama kapsamında il/ilçe millî eğitim müdürlüklerince engel türü ve özellikleri, özel eğitim yöntem ve teknikleri ile gerekli diğer konuları kapsayacak eğitim seminerleri düzenlenir. </a:t>
            </a:r>
          </a:p>
          <a:p>
            <a:endParaRPr lang="tr-TR" dirty="0">
              <a:latin typeface="Calibri" panose="020F0502020204030204" pitchFamily="34" charset="0"/>
            </a:endParaRPr>
          </a:p>
          <a:p>
            <a:pPr marL="285750" indent="-285750">
              <a:buFont typeface="Arial" panose="020B0604020202020204" pitchFamily="34" charset="0"/>
              <a:buChar char="•"/>
            </a:pPr>
            <a:r>
              <a:rPr lang="tr-TR" sz="2400" b="1" i="1" dirty="0">
                <a:latin typeface="Calibri" panose="020F0502020204030204" pitchFamily="34" charset="0"/>
              </a:rPr>
              <a:t>SINIF ÖĞRETMENLERİ KAÇ SAATE KADAR GÖREV ALABİLİR VE ÜCRETLENDİRME NASIL YAPILIR?</a:t>
            </a:r>
          </a:p>
          <a:p>
            <a:endParaRPr lang="tr-TR" dirty="0">
              <a:latin typeface="Calibri" panose="020F0502020204030204" pitchFamily="34" charset="0"/>
            </a:endParaRPr>
          </a:p>
          <a:p>
            <a:r>
              <a:rPr lang="tr-TR" dirty="0">
                <a:latin typeface="Calibri" panose="020F0502020204030204" pitchFamily="34" charset="0"/>
              </a:rPr>
              <a:t>Yönetici ve Öğretmenlerin Ders ve Ek Ders Saatlerine İlişkin Karar kapsamında yönetici ve öğretmenler dışındaki resmî görevliler ile sınıf öğretmenlerine ilköğretim, orta öğretim ve yaygın eğitim kurumlarında </a:t>
            </a:r>
            <a:r>
              <a:rPr lang="tr-TR" b="1" i="1" dirty="0">
                <a:latin typeface="Calibri" panose="020F0502020204030204" pitchFamily="34" charset="0"/>
              </a:rPr>
              <a:t>haftada 8 saate kadar ek ders görevi verilebilir. İlkokullarda sınıf öğretmenleri, alan öğretmenlerinin derse girdiği saatlerde de destek eğitim odasında görevlendirilebilirler. </a:t>
            </a:r>
            <a:r>
              <a:rPr lang="tr-TR" dirty="0">
                <a:latin typeface="Calibri" panose="020F0502020204030204" pitchFamily="34" charset="0"/>
              </a:rPr>
              <a:t>Destek eğitim odasında verilen derslerin ek ders ücreti </a:t>
            </a:r>
            <a:r>
              <a:rPr lang="tr-TR" b="1" i="1" dirty="0">
                <a:latin typeface="Calibri" panose="020F0502020204030204" pitchFamily="34" charset="0"/>
              </a:rPr>
              <a:t>%25 artırımlı ödenir.</a:t>
            </a:r>
          </a:p>
          <a:p>
            <a:endParaRPr lang="tr-TR" b="1" i="1" dirty="0">
              <a:latin typeface="Calibri" panose="020F0502020204030204" pitchFamily="34" charset="0"/>
            </a:endParaRPr>
          </a:p>
          <a:p>
            <a:endParaRPr lang="tr-TR" b="1" i="1" dirty="0">
              <a:latin typeface="Calibri" panose="020F0502020204030204" pitchFamily="34" charset="0"/>
            </a:endParaRPr>
          </a:p>
        </p:txBody>
      </p:sp>
      <p:sp>
        <p:nvSpPr>
          <p:cNvPr id="2" name="Metin kutusu 1">
            <a:extLst>
              <a:ext uri="{FF2B5EF4-FFF2-40B4-BE49-F238E27FC236}">
                <a16:creationId xmlns:a16="http://schemas.microsoft.com/office/drawing/2014/main" id="{5EF2910B-DA76-4734-A086-84F7A73279F4}"/>
              </a:ext>
            </a:extLst>
          </p:cNvPr>
          <p:cNvSpPr txBox="1"/>
          <p:nvPr/>
        </p:nvSpPr>
        <p:spPr>
          <a:xfrm>
            <a:off x="251927" y="1502229"/>
            <a:ext cx="2444620" cy="480131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tr-TR" b="1" i="1" dirty="0">
                <a:latin typeface="Calibri" panose="020F0502020204030204" pitchFamily="34" charset="0"/>
              </a:rPr>
              <a:t>MADDE 25/1-f: </a:t>
            </a:r>
          </a:p>
          <a:p>
            <a:pPr lvl="0" algn="ctr"/>
            <a:r>
              <a:rPr lang="en-US" dirty="0" err="1">
                <a:latin typeface="Calibri" panose="020F0502020204030204" pitchFamily="34" charset="0"/>
              </a:rPr>
              <a:t>Destek</a:t>
            </a:r>
            <a:r>
              <a:rPr lang="en-US" dirty="0">
                <a:latin typeface="Calibri" panose="020F0502020204030204" pitchFamily="34" charset="0"/>
              </a:rPr>
              <a:t> e</a:t>
            </a:r>
            <a:r>
              <a:rPr lang="tr-TR" dirty="0">
                <a:latin typeface="Calibri" panose="020F0502020204030204" pitchFamily="34" charset="0"/>
              </a:rPr>
              <a:t>ğ</a:t>
            </a:r>
            <a:r>
              <a:rPr lang="en-US" dirty="0" err="1">
                <a:latin typeface="Calibri" panose="020F0502020204030204" pitchFamily="34" charset="0"/>
              </a:rPr>
              <a:t>itim</a:t>
            </a:r>
            <a:r>
              <a:rPr lang="en-US" dirty="0">
                <a:latin typeface="Calibri" panose="020F0502020204030204" pitchFamily="34" charset="0"/>
              </a:rPr>
              <a:t> </a:t>
            </a:r>
            <a:r>
              <a:rPr lang="en-US" dirty="0" err="1">
                <a:latin typeface="Calibri" panose="020F0502020204030204" pitchFamily="34" charset="0"/>
              </a:rPr>
              <a:t>odasında</a:t>
            </a:r>
            <a:r>
              <a:rPr lang="en-US" dirty="0">
                <a:latin typeface="Calibri" panose="020F0502020204030204" pitchFamily="34" charset="0"/>
              </a:rPr>
              <a:t>; ö</a:t>
            </a:r>
            <a:r>
              <a:rPr lang="tr-TR" dirty="0">
                <a:latin typeface="Calibri" panose="020F0502020204030204" pitchFamily="34" charset="0"/>
              </a:rPr>
              <a:t>ğ</a:t>
            </a:r>
            <a:r>
              <a:rPr lang="en-US" dirty="0" err="1">
                <a:latin typeface="Calibri" panose="020F0502020204030204" pitchFamily="34" charset="0"/>
              </a:rPr>
              <a:t>rencilerin</a:t>
            </a:r>
            <a:r>
              <a:rPr lang="en-US" dirty="0">
                <a:latin typeface="Calibri" panose="020F0502020204030204" pitchFamily="34" charset="0"/>
              </a:rPr>
              <a:t> e</a:t>
            </a:r>
            <a:r>
              <a:rPr lang="tr-TR" dirty="0">
                <a:latin typeface="Calibri" panose="020F0502020204030204" pitchFamily="34" charset="0"/>
              </a:rPr>
              <a:t>ğ</a:t>
            </a:r>
            <a:r>
              <a:rPr lang="en-US" dirty="0" err="1">
                <a:latin typeface="Calibri" panose="020F0502020204030204" pitchFamily="34" charset="0"/>
              </a:rPr>
              <a:t>itim</a:t>
            </a:r>
            <a:r>
              <a:rPr lang="en-US" dirty="0">
                <a:latin typeface="Calibri" panose="020F0502020204030204" pitchFamily="34" charset="0"/>
              </a:rPr>
              <a:t> </a:t>
            </a:r>
            <a:r>
              <a:rPr lang="en-US" dirty="0" err="1">
                <a:latin typeface="Calibri" panose="020F0502020204030204" pitchFamily="34" charset="0"/>
              </a:rPr>
              <a:t>ihtiyaçları</a:t>
            </a:r>
            <a:r>
              <a:rPr lang="en-US" dirty="0">
                <a:latin typeface="Calibri" panose="020F0502020204030204" pitchFamily="34" charset="0"/>
              </a:rPr>
              <a:t> </a:t>
            </a:r>
            <a:r>
              <a:rPr lang="en-US" dirty="0" err="1">
                <a:latin typeface="Calibri" panose="020F0502020204030204" pitchFamily="34" charset="0"/>
              </a:rPr>
              <a:t>takip</a:t>
            </a:r>
            <a:r>
              <a:rPr lang="en-US" dirty="0">
                <a:latin typeface="Calibri" panose="020F0502020204030204" pitchFamily="34" charset="0"/>
              </a:rPr>
              <a:t> </a:t>
            </a:r>
            <a:r>
              <a:rPr lang="en-US" dirty="0" err="1">
                <a:latin typeface="Calibri" panose="020F0502020204030204" pitchFamily="34" charset="0"/>
              </a:rPr>
              <a:t>ettikleri</a:t>
            </a:r>
            <a:r>
              <a:rPr lang="en-US" dirty="0">
                <a:latin typeface="Calibri" panose="020F0502020204030204" pitchFamily="34" charset="0"/>
              </a:rPr>
              <a:t> e</a:t>
            </a:r>
            <a:r>
              <a:rPr lang="tr-TR" dirty="0">
                <a:latin typeface="Calibri" panose="020F0502020204030204" pitchFamily="34" charset="0"/>
              </a:rPr>
              <a:t>ğ</a:t>
            </a:r>
            <a:r>
              <a:rPr lang="en-US" dirty="0" err="1">
                <a:latin typeface="Calibri" panose="020F0502020204030204" pitchFamily="34" charset="0"/>
              </a:rPr>
              <a:t>itim</a:t>
            </a:r>
            <a:r>
              <a:rPr lang="en-US" dirty="0">
                <a:latin typeface="Calibri" panose="020F0502020204030204" pitchFamily="34" charset="0"/>
              </a:rPr>
              <a:t> </a:t>
            </a:r>
            <a:r>
              <a:rPr lang="en-US" dirty="0" err="1">
                <a:latin typeface="Calibri" panose="020F0502020204030204" pitchFamily="34" charset="0"/>
              </a:rPr>
              <a:t>programı</a:t>
            </a:r>
            <a:r>
              <a:rPr lang="en-US" dirty="0">
                <a:latin typeface="Calibri" panose="020F0502020204030204" pitchFamily="34" charset="0"/>
              </a:rPr>
              <a:t> </a:t>
            </a:r>
            <a:r>
              <a:rPr lang="en-US" dirty="0" err="1">
                <a:latin typeface="Calibri" panose="020F0502020204030204" pitchFamily="34" charset="0"/>
              </a:rPr>
              <a:t>ve</a:t>
            </a:r>
            <a:r>
              <a:rPr lang="en-US" dirty="0">
                <a:latin typeface="Calibri" panose="020F0502020204030204" pitchFamily="34" charset="0"/>
              </a:rPr>
              <a:t> ö</a:t>
            </a:r>
            <a:r>
              <a:rPr lang="tr-TR" dirty="0">
                <a:latin typeface="Calibri" panose="020F0502020204030204" pitchFamily="34" charset="0"/>
              </a:rPr>
              <a:t>ğ</a:t>
            </a:r>
            <a:r>
              <a:rPr lang="en-US" dirty="0" err="1">
                <a:latin typeface="Calibri" panose="020F0502020204030204" pitchFamily="34" charset="0"/>
              </a:rPr>
              <a:t>rencilerin</a:t>
            </a:r>
            <a:r>
              <a:rPr lang="en-US" dirty="0">
                <a:latin typeface="Calibri" panose="020F0502020204030204" pitchFamily="34" charset="0"/>
              </a:rPr>
              <a:t> </a:t>
            </a:r>
            <a:r>
              <a:rPr lang="en-US" b="1" i="1" dirty="0" err="1">
                <a:latin typeface="Calibri" panose="020F0502020204030204" pitchFamily="34" charset="0"/>
              </a:rPr>
              <a:t>kayıtlı</a:t>
            </a:r>
            <a:r>
              <a:rPr lang="en-US" b="1" i="1" dirty="0">
                <a:latin typeface="Calibri" panose="020F0502020204030204" pitchFamily="34" charset="0"/>
              </a:rPr>
              <a:t> </a:t>
            </a:r>
            <a:r>
              <a:rPr lang="en-US" b="1" i="1" dirty="0" err="1">
                <a:latin typeface="Calibri" panose="020F0502020204030204" pitchFamily="34" charset="0"/>
              </a:rPr>
              <a:t>oldukları</a:t>
            </a:r>
            <a:r>
              <a:rPr lang="en-US" b="1" i="1" dirty="0">
                <a:latin typeface="Calibri" panose="020F0502020204030204" pitchFamily="34" charset="0"/>
              </a:rPr>
              <a:t> </a:t>
            </a:r>
            <a:r>
              <a:rPr lang="en-US" b="1" i="1" dirty="0" err="1">
                <a:latin typeface="Calibri" panose="020F0502020204030204" pitchFamily="34" charset="0"/>
              </a:rPr>
              <a:t>kademe</a:t>
            </a:r>
            <a:r>
              <a:rPr lang="en-US" b="1" i="1" dirty="0">
                <a:latin typeface="Calibri" panose="020F0502020204030204" pitchFamily="34" charset="0"/>
              </a:rPr>
              <a:t> </a:t>
            </a:r>
            <a:r>
              <a:rPr lang="en-US" b="1" i="1" dirty="0" err="1">
                <a:latin typeface="Calibri" panose="020F0502020204030204" pitchFamily="34" charset="0"/>
              </a:rPr>
              <a:t>esas</a:t>
            </a:r>
            <a:r>
              <a:rPr lang="en-US" b="1" i="1" dirty="0">
                <a:latin typeface="Calibri" panose="020F0502020204030204" pitchFamily="34" charset="0"/>
              </a:rPr>
              <a:t> </a:t>
            </a:r>
            <a:r>
              <a:rPr lang="en-US" b="1" i="1" dirty="0" err="1">
                <a:latin typeface="Calibri" panose="020F0502020204030204" pitchFamily="34" charset="0"/>
              </a:rPr>
              <a:t>alınarak</a:t>
            </a:r>
            <a:r>
              <a:rPr lang="en-US" b="1" i="1" dirty="0">
                <a:latin typeface="Calibri" panose="020F0502020204030204" pitchFamily="34" charset="0"/>
              </a:rPr>
              <a:t> </a:t>
            </a:r>
            <a:r>
              <a:rPr lang="en-US" b="1" i="1" dirty="0" err="1">
                <a:latin typeface="Calibri" panose="020F0502020204030204" pitchFamily="34" charset="0"/>
              </a:rPr>
              <a:t>özel</a:t>
            </a:r>
            <a:r>
              <a:rPr lang="en-US" b="1" i="1" dirty="0">
                <a:latin typeface="Calibri" panose="020F0502020204030204" pitchFamily="34" charset="0"/>
              </a:rPr>
              <a:t> e</a:t>
            </a:r>
            <a:r>
              <a:rPr lang="tr-TR" b="1" i="1" dirty="0">
                <a:latin typeface="Calibri" panose="020F0502020204030204" pitchFamily="34" charset="0"/>
              </a:rPr>
              <a:t>ğ</a:t>
            </a:r>
            <a:r>
              <a:rPr lang="en-US" b="1" i="1" dirty="0" err="1">
                <a:latin typeface="Calibri" panose="020F0502020204030204" pitchFamily="34" charset="0"/>
              </a:rPr>
              <a:t>itim</a:t>
            </a:r>
            <a:r>
              <a:rPr lang="en-US" b="1" i="1" dirty="0">
                <a:latin typeface="Calibri" panose="020F0502020204030204" pitchFamily="34" charset="0"/>
              </a:rPr>
              <a:t> </a:t>
            </a:r>
            <a:r>
              <a:rPr lang="en-US" b="1" i="1" dirty="0" err="1">
                <a:latin typeface="Calibri" panose="020F0502020204030204" pitchFamily="34" charset="0"/>
              </a:rPr>
              <a:t>ögretmenleri</a:t>
            </a:r>
            <a:r>
              <a:rPr lang="en-US" b="1" i="1" dirty="0">
                <a:latin typeface="Calibri" panose="020F0502020204030204" pitchFamily="34" charset="0"/>
              </a:rPr>
              <a:t>, </a:t>
            </a:r>
            <a:r>
              <a:rPr lang="en-US" b="1" i="1" dirty="0" err="1">
                <a:latin typeface="Calibri" panose="020F0502020204030204" pitchFamily="34" charset="0"/>
              </a:rPr>
              <a:t>okul</a:t>
            </a:r>
            <a:r>
              <a:rPr lang="en-US" b="1" i="1" dirty="0">
                <a:latin typeface="Calibri" panose="020F0502020204030204" pitchFamily="34" charset="0"/>
              </a:rPr>
              <a:t> </a:t>
            </a:r>
            <a:r>
              <a:rPr lang="en-US" b="1" i="1" dirty="0" err="1">
                <a:latin typeface="Calibri" panose="020F0502020204030204" pitchFamily="34" charset="0"/>
              </a:rPr>
              <a:t>öncesi</a:t>
            </a:r>
            <a:r>
              <a:rPr lang="en-US" b="1" i="1" dirty="0">
                <a:latin typeface="Calibri" panose="020F0502020204030204" pitchFamily="34" charset="0"/>
              </a:rPr>
              <a:t> ö</a:t>
            </a:r>
            <a:r>
              <a:rPr lang="tr-TR" b="1" i="1" dirty="0">
                <a:latin typeface="Calibri" panose="020F0502020204030204" pitchFamily="34" charset="0"/>
              </a:rPr>
              <a:t>ğ</a:t>
            </a:r>
            <a:r>
              <a:rPr lang="en-US" b="1" i="1" dirty="0" err="1">
                <a:latin typeface="Calibri" panose="020F0502020204030204" pitchFamily="34" charset="0"/>
              </a:rPr>
              <a:t>retmenleri</a:t>
            </a:r>
            <a:r>
              <a:rPr lang="en-US" b="1" i="1" dirty="0">
                <a:latin typeface="Calibri" panose="020F0502020204030204" pitchFamily="34" charset="0"/>
              </a:rPr>
              <a:t>, </a:t>
            </a:r>
            <a:r>
              <a:rPr lang="en-US" b="1" i="1" dirty="0" err="1">
                <a:latin typeface="Calibri" panose="020F0502020204030204" pitchFamily="34" charset="0"/>
              </a:rPr>
              <a:t>sınıf</a:t>
            </a:r>
            <a:r>
              <a:rPr lang="en-US" b="1" i="1" dirty="0">
                <a:latin typeface="Calibri" panose="020F0502020204030204" pitchFamily="34" charset="0"/>
              </a:rPr>
              <a:t> </a:t>
            </a:r>
            <a:r>
              <a:rPr lang="en-US" b="1" i="1" dirty="0" err="1">
                <a:latin typeface="Calibri" panose="020F0502020204030204" pitchFamily="34" charset="0"/>
              </a:rPr>
              <a:t>ve</a:t>
            </a:r>
            <a:r>
              <a:rPr lang="en-US" b="1" i="1" dirty="0">
                <a:latin typeface="Calibri" panose="020F0502020204030204" pitchFamily="34" charset="0"/>
              </a:rPr>
              <a:t> di</a:t>
            </a:r>
            <a:r>
              <a:rPr lang="tr-TR" b="1" i="1" dirty="0">
                <a:latin typeface="Calibri" panose="020F0502020204030204" pitchFamily="34" charset="0"/>
              </a:rPr>
              <a:t>ğ</a:t>
            </a:r>
            <a:r>
              <a:rPr lang="en-US" b="1" i="1" dirty="0" err="1">
                <a:latin typeface="Calibri" panose="020F0502020204030204" pitchFamily="34" charset="0"/>
              </a:rPr>
              <a:t>er</a:t>
            </a:r>
            <a:r>
              <a:rPr lang="en-US" b="1" i="1" dirty="0">
                <a:latin typeface="Calibri" panose="020F0502020204030204" pitchFamily="34" charset="0"/>
              </a:rPr>
              <a:t> </a:t>
            </a:r>
            <a:r>
              <a:rPr lang="en-US" b="1" i="1" dirty="0" err="1">
                <a:latin typeface="Calibri" panose="020F0502020204030204" pitchFamily="34" charset="0"/>
              </a:rPr>
              <a:t>alan</a:t>
            </a:r>
            <a:r>
              <a:rPr lang="en-US" b="1" i="1" dirty="0">
                <a:latin typeface="Calibri" panose="020F0502020204030204" pitchFamily="34" charset="0"/>
              </a:rPr>
              <a:t> ö</a:t>
            </a:r>
            <a:r>
              <a:rPr lang="tr-TR" b="1" i="1" dirty="0">
                <a:latin typeface="Calibri" panose="020F0502020204030204" pitchFamily="34" charset="0"/>
              </a:rPr>
              <a:t>ğ</a:t>
            </a:r>
            <a:r>
              <a:rPr lang="en-US" b="1" i="1" dirty="0" err="1">
                <a:latin typeface="Calibri" panose="020F0502020204030204" pitchFamily="34" charset="0"/>
              </a:rPr>
              <a:t>retmenleri</a:t>
            </a:r>
            <a:r>
              <a:rPr lang="en-US" b="1" i="1" dirty="0">
                <a:latin typeface="Calibri" panose="020F0502020204030204" pitchFamily="34" charset="0"/>
              </a:rPr>
              <a:t> </a:t>
            </a:r>
            <a:r>
              <a:rPr lang="en-US" b="1" i="1" dirty="0" err="1">
                <a:latin typeface="Calibri" panose="020F0502020204030204" pitchFamily="34" charset="0"/>
              </a:rPr>
              <a:t>okul</a:t>
            </a:r>
            <a:r>
              <a:rPr lang="en-US" b="1" i="1" dirty="0">
                <a:latin typeface="Calibri" panose="020F0502020204030204" pitchFamily="34" charset="0"/>
              </a:rPr>
              <a:t> </a:t>
            </a:r>
            <a:r>
              <a:rPr lang="en-US" b="1" i="1" dirty="0" err="1">
                <a:latin typeface="Calibri" panose="020F0502020204030204" pitchFamily="34" charset="0"/>
              </a:rPr>
              <a:t>yönetiminin</a:t>
            </a:r>
            <a:r>
              <a:rPr lang="en-US" b="1" i="1" dirty="0">
                <a:latin typeface="Calibri" panose="020F0502020204030204" pitchFamily="34" charset="0"/>
              </a:rPr>
              <a:t> </a:t>
            </a:r>
            <a:r>
              <a:rPr lang="en-US" b="1" i="1" dirty="0" err="1">
                <a:latin typeface="Calibri" panose="020F0502020204030204" pitchFamily="34" charset="0"/>
              </a:rPr>
              <a:t>teklifi</a:t>
            </a:r>
            <a:r>
              <a:rPr lang="en-US" b="1" i="1" dirty="0">
                <a:latin typeface="Calibri" panose="020F0502020204030204" pitchFamily="34" charset="0"/>
              </a:rPr>
              <a:t> do</a:t>
            </a:r>
            <a:r>
              <a:rPr lang="tr-TR" b="1" i="1" dirty="0">
                <a:latin typeface="Calibri" panose="020F0502020204030204" pitchFamily="34" charset="0"/>
              </a:rPr>
              <a:t>ğ</a:t>
            </a:r>
            <a:r>
              <a:rPr lang="en-US" b="1" i="1" dirty="0" err="1">
                <a:latin typeface="Calibri" panose="020F0502020204030204" pitchFamily="34" charset="0"/>
              </a:rPr>
              <a:t>rultusunda</a:t>
            </a:r>
            <a:r>
              <a:rPr lang="en-US" b="1" i="1" dirty="0">
                <a:latin typeface="Calibri" panose="020F0502020204030204" pitchFamily="34" charset="0"/>
              </a:rPr>
              <a:t> </a:t>
            </a:r>
            <a:r>
              <a:rPr lang="en-US" b="1" i="1" dirty="0" err="1">
                <a:latin typeface="Calibri" panose="020F0502020204030204" pitchFamily="34" charset="0"/>
              </a:rPr>
              <a:t>il</a:t>
            </a:r>
            <a:r>
              <a:rPr lang="en-US" b="1" i="1" dirty="0">
                <a:latin typeface="Calibri" panose="020F0502020204030204" pitchFamily="34" charset="0"/>
              </a:rPr>
              <a:t> </a:t>
            </a:r>
            <a:r>
              <a:rPr lang="en-US" b="1" i="1" dirty="0" err="1">
                <a:latin typeface="Calibri" panose="020F0502020204030204" pitchFamily="34" charset="0"/>
              </a:rPr>
              <a:t>veya</a:t>
            </a:r>
            <a:r>
              <a:rPr lang="en-US" b="1" i="1" dirty="0">
                <a:latin typeface="Calibri" panose="020F0502020204030204" pitchFamily="34" charset="0"/>
              </a:rPr>
              <a:t> </a:t>
            </a:r>
            <a:r>
              <a:rPr lang="en-US" b="1" i="1" dirty="0" err="1">
                <a:latin typeface="Calibri" panose="020F0502020204030204" pitchFamily="34" charset="0"/>
              </a:rPr>
              <a:t>ilçe</a:t>
            </a:r>
            <a:r>
              <a:rPr lang="en-US" b="1" i="1" dirty="0">
                <a:latin typeface="Calibri" panose="020F0502020204030204" pitchFamily="34" charset="0"/>
              </a:rPr>
              <a:t> </a:t>
            </a:r>
            <a:r>
              <a:rPr lang="en-US" b="1" i="1" dirty="0" err="1">
                <a:latin typeface="Calibri" panose="020F0502020204030204" pitchFamily="34" charset="0"/>
              </a:rPr>
              <a:t>millî</a:t>
            </a:r>
            <a:r>
              <a:rPr lang="en-US" b="1" i="1" dirty="0">
                <a:latin typeface="Calibri" panose="020F0502020204030204" pitchFamily="34" charset="0"/>
              </a:rPr>
              <a:t> e</a:t>
            </a:r>
            <a:r>
              <a:rPr lang="tr-TR" b="1" i="1" dirty="0">
                <a:latin typeface="Calibri" panose="020F0502020204030204" pitchFamily="34" charset="0"/>
              </a:rPr>
              <a:t>ğ</a:t>
            </a:r>
            <a:r>
              <a:rPr lang="en-US" b="1" i="1" dirty="0" err="1">
                <a:latin typeface="Calibri" panose="020F0502020204030204" pitchFamily="34" charset="0"/>
              </a:rPr>
              <a:t>itim</a:t>
            </a:r>
            <a:r>
              <a:rPr lang="en-US" b="1" i="1" dirty="0">
                <a:latin typeface="Calibri" panose="020F0502020204030204" pitchFamily="34" charset="0"/>
              </a:rPr>
              <a:t> </a:t>
            </a:r>
            <a:r>
              <a:rPr lang="en-US" b="1" i="1" dirty="0" err="1">
                <a:latin typeface="Calibri" panose="020F0502020204030204" pitchFamily="34" charset="0"/>
              </a:rPr>
              <a:t>müdürlüklerince</a:t>
            </a:r>
            <a:r>
              <a:rPr lang="en-US" b="1" i="1" dirty="0">
                <a:latin typeface="Calibri" panose="020F0502020204030204" pitchFamily="34" charset="0"/>
              </a:rPr>
              <a:t> </a:t>
            </a:r>
            <a:r>
              <a:rPr lang="en-US" dirty="0" err="1">
                <a:latin typeface="Calibri" panose="020F0502020204030204" pitchFamily="34" charset="0"/>
              </a:rPr>
              <a:t>görevlendirilir</a:t>
            </a:r>
            <a:r>
              <a:rPr lang="en-US" dirty="0">
                <a:latin typeface="Calibri" panose="020F0502020204030204" pitchFamily="34" charset="0"/>
              </a:rPr>
              <a:t>.</a:t>
            </a:r>
            <a:endParaRPr lang="tr-TR" dirty="0">
              <a:latin typeface="Calibri" panose="020F0502020204030204" pitchFamily="34" charset="0"/>
            </a:endParaRPr>
          </a:p>
        </p:txBody>
      </p:sp>
      <p:cxnSp>
        <p:nvCxnSpPr>
          <p:cNvPr id="10" name="Düz Ok Bağlayıcısı 9">
            <a:extLst>
              <a:ext uri="{FF2B5EF4-FFF2-40B4-BE49-F238E27FC236}">
                <a16:creationId xmlns:a16="http://schemas.microsoft.com/office/drawing/2014/main" id="{3AD016DB-DB3C-4781-8ED5-BCE63319E510}"/>
              </a:ext>
            </a:extLst>
          </p:cNvPr>
          <p:cNvCxnSpPr/>
          <p:nvPr/>
        </p:nvCxnSpPr>
        <p:spPr>
          <a:xfrm flipH="1">
            <a:off x="2696547" y="2369976"/>
            <a:ext cx="232332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769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453385" y="1393698"/>
            <a:ext cx="9393382" cy="4062651"/>
          </a:xfrm>
          <a:prstGeom prst="rect">
            <a:avLst/>
          </a:prstGeom>
          <a:noFill/>
        </p:spPr>
        <p:txBody>
          <a:bodyPr wrap="square" rtlCol="0">
            <a:spAutoFit/>
          </a:bodyPr>
          <a:lstStyle/>
          <a:p>
            <a:pPr marL="285750" indent="-285750">
              <a:buFont typeface="Arial" panose="020B0604020202020204" pitchFamily="34" charset="0"/>
              <a:buChar char="•"/>
            </a:pPr>
            <a:r>
              <a:rPr lang="tr-TR" sz="2400" b="1" i="1" dirty="0">
                <a:latin typeface="Calibri" panose="020F0502020204030204" pitchFamily="34" charset="0"/>
              </a:rPr>
              <a:t>BRANŞ ÖĞRETMENLERİ KAÇ SAATE KADAR GÖREV ALABİLİR VE ÜCRETLENDİRME NASIL YAPILIR?</a:t>
            </a:r>
          </a:p>
          <a:p>
            <a:pPr marL="285750" indent="-285750">
              <a:buFont typeface="Arial" panose="020B0604020202020204" pitchFamily="34" charset="0"/>
              <a:buChar char="•"/>
            </a:pPr>
            <a:endParaRPr lang="tr-TR" b="1" i="1" dirty="0">
              <a:latin typeface="Calibri" panose="020F0502020204030204" pitchFamily="34" charset="0"/>
            </a:endParaRPr>
          </a:p>
          <a:p>
            <a:r>
              <a:rPr lang="tr-TR" b="1" i="1" dirty="0">
                <a:latin typeface="Calibri" panose="020F0502020204030204" pitchFamily="34" charset="0"/>
              </a:rPr>
              <a:t>Aylık karşılığı ders saatini dolduramayan </a:t>
            </a:r>
            <a:r>
              <a:rPr lang="tr-TR" dirty="0">
                <a:latin typeface="Calibri" panose="020F0502020204030204" pitchFamily="34" charset="0"/>
              </a:rPr>
              <a:t>branş öğretmenlerine, </a:t>
            </a:r>
            <a:r>
              <a:rPr lang="tr-TR" b="1" i="1" dirty="0">
                <a:latin typeface="Calibri" panose="020F0502020204030204" pitchFamily="34" charset="0"/>
              </a:rPr>
              <a:t>dolduramadıkları saat kadar destek eğitim odasında görev verilebilir.</a:t>
            </a:r>
            <a:r>
              <a:rPr lang="tr-TR" dirty="0">
                <a:latin typeface="Calibri" panose="020F0502020204030204" pitchFamily="34" charset="0"/>
              </a:rPr>
              <a:t> Aylık karşılığı dışında destek eğitim odasında girilen derslerin ek ders </a:t>
            </a:r>
            <a:r>
              <a:rPr lang="tr-TR" b="1" i="1" dirty="0">
                <a:latin typeface="Calibri" panose="020F0502020204030204" pitchFamily="34" charset="0"/>
              </a:rPr>
              <a:t>ücreti %25 artırımlı ödenir.</a:t>
            </a:r>
          </a:p>
          <a:p>
            <a:endParaRPr lang="tr-TR" dirty="0">
              <a:latin typeface="Calibri" panose="020F0502020204030204" pitchFamily="34" charset="0"/>
            </a:endParaRPr>
          </a:p>
          <a:p>
            <a:pPr marL="285750" indent="-285750">
              <a:buFont typeface="Arial" panose="020B0604020202020204" pitchFamily="34" charset="0"/>
              <a:buChar char="•"/>
            </a:pPr>
            <a:r>
              <a:rPr lang="tr-TR" sz="2400" b="1" i="1" dirty="0">
                <a:latin typeface="Calibri" panose="020F0502020204030204" pitchFamily="34" charset="0"/>
                <a:cs typeface="Calibri" panose="020F0502020204030204" pitchFamily="34" charset="0"/>
              </a:rPr>
              <a:t>DESTEK EĞİTİM ODASINDA ÇEŞİTLİ NEDENLERLE YAPILMAYAN DERSLER İÇİN TELAFİ EĞİTİMİ YAPILABİLİR Mİ?</a:t>
            </a:r>
            <a:endParaRPr lang="tr-TR"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tr-TR"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Destek Eğitim Odasında çeşitli nedenlerle (öğrencinin devamsızlığı, kar yağışı nedeniyle tatil, resmi tatil, milli/dini  bayramlar vb.) yapılamayan derslerin </a:t>
            </a:r>
            <a:r>
              <a:rPr lang="tr-TR" b="1" i="1" dirty="0">
                <a:latin typeface="Calibri" panose="020F0502020204030204" pitchFamily="34" charset="0"/>
                <a:cs typeface="Calibri" panose="020F0502020204030204" pitchFamily="34" charset="0"/>
              </a:rPr>
              <a:t>telafisi yapılmaz.</a:t>
            </a:r>
            <a:r>
              <a:rPr lang="tr-TR" dirty="0">
                <a:latin typeface="Calibri" panose="020F0502020204030204" pitchFamily="34" charset="0"/>
                <a:cs typeface="Calibri" panose="020F0502020204030204" pitchFamily="34" charset="0"/>
              </a:rPr>
              <a:t> Yapılamayan dersler için Destek Eğitim Odasında derse giren öğretmenlerin </a:t>
            </a:r>
            <a:r>
              <a:rPr lang="tr-TR" b="1" i="1" dirty="0">
                <a:latin typeface="Calibri" panose="020F0502020204030204" pitchFamily="34" charset="0"/>
                <a:cs typeface="Calibri" panose="020F0502020204030204" pitchFamily="34" charset="0"/>
              </a:rPr>
              <a:t>ek ders ücreti ödenmez. </a:t>
            </a:r>
            <a:endParaRPr lang="tr-TR" dirty="0">
              <a:latin typeface="Calibri" panose="020F0502020204030204" pitchFamily="34" charset="0"/>
              <a:cs typeface="Calibri" panose="020F0502020204030204" pitchFamily="34" charset="0"/>
            </a:endParaRPr>
          </a:p>
        </p:txBody>
      </p:sp>
      <p:sp>
        <p:nvSpPr>
          <p:cNvPr id="2" name="Metin kutusu 1">
            <a:extLst>
              <a:ext uri="{FF2B5EF4-FFF2-40B4-BE49-F238E27FC236}">
                <a16:creationId xmlns:a16="http://schemas.microsoft.com/office/drawing/2014/main" id="{E6E49E8D-D845-4D94-A7B0-4F6D2B00F78F}"/>
              </a:ext>
            </a:extLst>
          </p:cNvPr>
          <p:cNvSpPr txBox="1"/>
          <p:nvPr/>
        </p:nvSpPr>
        <p:spPr>
          <a:xfrm>
            <a:off x="457199" y="1688841"/>
            <a:ext cx="1483568" cy="193899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b="1" i="1" dirty="0">
                <a:latin typeface="Calibri" panose="020F0502020204030204" pitchFamily="34" charset="0"/>
              </a:rPr>
              <a:t>MADDE 25/1-ğ: </a:t>
            </a:r>
          </a:p>
          <a:p>
            <a:pPr algn="ctr"/>
            <a:r>
              <a:rPr lang="en-US" sz="1400" b="1" i="1" dirty="0" err="1">
                <a:latin typeface="Calibri" panose="020F0502020204030204" pitchFamily="34" charset="0"/>
              </a:rPr>
              <a:t>Okul</a:t>
            </a:r>
            <a:r>
              <a:rPr lang="en-US" sz="1400" b="1" i="1" dirty="0">
                <a:latin typeface="Calibri" panose="020F0502020204030204" pitchFamily="34" charset="0"/>
              </a:rPr>
              <a:t> </a:t>
            </a:r>
            <a:r>
              <a:rPr lang="en-US" sz="1400" b="1" i="1" dirty="0" err="1">
                <a:latin typeface="Calibri" panose="020F0502020204030204" pitchFamily="34" charset="0"/>
              </a:rPr>
              <a:t>müdürü</a:t>
            </a:r>
            <a:r>
              <a:rPr lang="en-US" sz="1400" b="1" i="1" dirty="0">
                <a:latin typeface="Calibri" panose="020F0502020204030204" pitchFamily="34" charset="0"/>
              </a:rPr>
              <a:t> </a:t>
            </a:r>
            <a:r>
              <a:rPr lang="en-US" sz="1400" b="1" i="1" dirty="0" err="1">
                <a:latin typeface="Calibri" panose="020F0502020204030204" pitchFamily="34" charset="0"/>
              </a:rPr>
              <a:t>ve</a:t>
            </a:r>
            <a:r>
              <a:rPr lang="en-US" sz="1400" b="1" i="1" dirty="0">
                <a:latin typeface="Calibri" panose="020F0502020204030204" pitchFamily="34" charset="0"/>
              </a:rPr>
              <a:t> </a:t>
            </a:r>
            <a:r>
              <a:rPr lang="en-US" sz="1400" b="1" i="1" dirty="0" err="1">
                <a:latin typeface="Calibri" panose="020F0502020204030204" pitchFamily="34" charset="0"/>
              </a:rPr>
              <a:t>müdür</a:t>
            </a:r>
            <a:r>
              <a:rPr lang="en-US" sz="1400" b="1" i="1" dirty="0">
                <a:latin typeface="Calibri" panose="020F0502020204030204" pitchFamily="34" charset="0"/>
              </a:rPr>
              <a:t> </a:t>
            </a:r>
            <a:r>
              <a:rPr lang="en-US" sz="1400" b="1" i="1" dirty="0" err="1">
                <a:latin typeface="Calibri" panose="020F0502020204030204" pitchFamily="34" charset="0"/>
              </a:rPr>
              <a:t>yardımcıları</a:t>
            </a:r>
            <a:r>
              <a:rPr lang="en-US" sz="1400" b="1" i="1" dirty="0">
                <a:latin typeface="Calibri" panose="020F0502020204030204" pitchFamily="34" charset="0"/>
              </a:rPr>
              <a:t> </a:t>
            </a:r>
            <a:r>
              <a:rPr lang="en-US" sz="1400" b="1" i="1" dirty="0" err="1">
                <a:latin typeface="Calibri" panose="020F0502020204030204" pitchFamily="34" charset="0"/>
              </a:rPr>
              <a:t>destek</a:t>
            </a:r>
            <a:r>
              <a:rPr lang="en-US" sz="1400" b="1" i="1" dirty="0">
                <a:latin typeface="Calibri" panose="020F0502020204030204" pitchFamily="34" charset="0"/>
              </a:rPr>
              <a:t> e</a:t>
            </a:r>
            <a:r>
              <a:rPr lang="tr-TR" sz="1400" b="1" i="1" dirty="0">
                <a:latin typeface="Calibri" panose="020F0502020204030204" pitchFamily="34" charset="0"/>
              </a:rPr>
              <a:t>ğ</a:t>
            </a:r>
            <a:r>
              <a:rPr lang="en-US" sz="1400" b="1" i="1" dirty="0" err="1">
                <a:latin typeface="Calibri" panose="020F0502020204030204" pitchFamily="34" charset="0"/>
              </a:rPr>
              <a:t>itim</a:t>
            </a:r>
            <a:r>
              <a:rPr lang="en-US" sz="1400" b="1" i="1" dirty="0">
                <a:latin typeface="Calibri" panose="020F0502020204030204" pitchFamily="34" charset="0"/>
              </a:rPr>
              <a:t> </a:t>
            </a:r>
            <a:r>
              <a:rPr lang="en-US" sz="1400" b="1" i="1" dirty="0" err="1">
                <a:latin typeface="Calibri" panose="020F0502020204030204" pitchFamily="34" charset="0"/>
              </a:rPr>
              <a:t>odalarında</a:t>
            </a:r>
            <a:r>
              <a:rPr lang="en-US" sz="1400" b="1" i="1" dirty="0">
                <a:latin typeface="Calibri" panose="020F0502020204030204" pitchFamily="34" charset="0"/>
              </a:rPr>
              <a:t> </a:t>
            </a:r>
            <a:r>
              <a:rPr lang="en-US" sz="1400" b="1" i="1" dirty="0" err="1">
                <a:latin typeface="Calibri" panose="020F0502020204030204" pitchFamily="34" charset="0"/>
              </a:rPr>
              <a:t>görevlendirilmez</a:t>
            </a:r>
            <a:endParaRPr lang="tr-TR" sz="1400" dirty="0"/>
          </a:p>
        </p:txBody>
      </p:sp>
    </p:spTree>
    <p:extLst>
      <p:ext uri="{BB962C8B-B14F-4D97-AF65-F5344CB8AC3E}">
        <p14:creationId xmlns:p14="http://schemas.microsoft.com/office/powerpoint/2010/main" val="799174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719875" y="559836"/>
            <a:ext cx="9393382" cy="6093976"/>
          </a:xfrm>
          <a:prstGeom prst="rect">
            <a:avLst/>
          </a:prstGeom>
          <a:noFill/>
        </p:spPr>
        <p:txBody>
          <a:bodyPr wrap="square" rtlCol="0">
            <a:spAutoFit/>
          </a:bodyPr>
          <a:lstStyle/>
          <a:p>
            <a:pPr marL="285750" indent="-285750">
              <a:buFont typeface="Arial" panose="020B0604020202020204" pitchFamily="34" charset="0"/>
              <a:buChar char="•"/>
            </a:pPr>
            <a:r>
              <a:rPr lang="tr-TR" sz="2000" b="1" i="1" dirty="0">
                <a:latin typeface="Calibri" panose="020F0502020204030204" pitchFamily="34" charset="0"/>
              </a:rPr>
              <a:t>DESTEK EĞİTİM ODASINDA EĞİTİM ALAN ÖĞRENCİNİN BAŞARI DEĞERLENDİRMESİ NASIL YAPILIR?</a:t>
            </a:r>
          </a:p>
          <a:p>
            <a:endParaRPr lang="tr-TR" dirty="0">
              <a:latin typeface="Calibri" panose="020F0502020204030204" pitchFamily="34" charset="0"/>
            </a:endParaRPr>
          </a:p>
          <a:p>
            <a:r>
              <a:rPr lang="tr-TR" dirty="0">
                <a:latin typeface="Calibri" panose="020F0502020204030204" pitchFamily="34" charset="0"/>
              </a:rPr>
              <a:t> Özel eğitim ihtiyacı olan öğrencilerin takip ettikleri programlar temel alınarak </a:t>
            </a:r>
            <a:r>
              <a:rPr lang="tr-TR" b="1" i="1" dirty="0">
                <a:latin typeface="Calibri" panose="020F0502020204030204" pitchFamily="34" charset="0"/>
              </a:rPr>
              <a:t>eğitim performansı ve ihtiyaçları doğrultusunda BEP hazırlanır. </a:t>
            </a:r>
            <a:r>
              <a:rPr lang="tr-TR" dirty="0" err="1">
                <a:latin typeface="Calibri" panose="020F0502020204030204" pitchFamily="34" charset="0"/>
              </a:rPr>
              <a:t>BEP’te</a:t>
            </a:r>
            <a:r>
              <a:rPr lang="tr-TR" dirty="0">
                <a:latin typeface="Calibri" panose="020F0502020204030204" pitchFamily="34" charset="0"/>
              </a:rPr>
              <a:t>; öğrenci için gerekli destek eğitim hizmetlerinin </a:t>
            </a:r>
            <a:r>
              <a:rPr lang="tr-TR" b="1" i="1" dirty="0">
                <a:latin typeface="Calibri" panose="020F0502020204030204" pitchFamily="34" charset="0"/>
              </a:rPr>
              <a:t>türü, süresi, sıklığı, kimler tarafından nerede ve nasıl sağlanacağına ilişkin bilgiler yer almalıdır. </a:t>
            </a:r>
            <a:r>
              <a:rPr lang="tr-TR" dirty="0">
                <a:latin typeface="Calibri" panose="020F0502020204030204" pitchFamily="34" charset="0"/>
              </a:rPr>
              <a:t>BEP geliştirme biriminde özel eğitim ihtiyacı olan </a:t>
            </a:r>
            <a:r>
              <a:rPr lang="tr-TR" b="1" i="1" dirty="0">
                <a:latin typeface="Calibri" panose="020F0502020204030204" pitchFamily="34" charset="0"/>
              </a:rPr>
              <a:t>öğrencinin eğitim sürecinde görev alan tüm öğretmenler </a:t>
            </a:r>
            <a:r>
              <a:rPr lang="tr-TR" dirty="0">
                <a:latin typeface="Calibri" panose="020F0502020204030204" pitchFamily="34" charset="0"/>
              </a:rPr>
              <a:t>yer alır ve öğrencinin genel başarı değerlendirmesinde </a:t>
            </a:r>
            <a:r>
              <a:rPr lang="tr-TR" b="1" i="1" dirty="0">
                <a:latin typeface="Calibri" panose="020F0502020204030204" pitchFamily="34" charset="0"/>
              </a:rPr>
              <a:t>sınıfta yapılan değerlendirmenin yanı sıra destek eğitim odasında yapılan değerlendirme </a:t>
            </a:r>
            <a:r>
              <a:rPr lang="tr-TR" dirty="0">
                <a:latin typeface="Calibri" panose="020F0502020204030204" pitchFamily="34" charset="0"/>
              </a:rPr>
              <a:t>sonuçları da dikkate alınır. Destek eğitim odasında; program farklılaştırma ve bireyselleştirmeye yönelik zenginleştirme ve genişletme uygulamaları yapılır. Öğretimin farklılaştırılmasına yönelik ölçme ve değerlendirme araçları kullanılarak </a:t>
            </a:r>
            <a:r>
              <a:rPr lang="tr-TR" b="1" i="1" dirty="0">
                <a:latin typeface="Calibri" panose="020F0502020204030204" pitchFamily="34" charset="0"/>
              </a:rPr>
              <a:t>BEP doğrultusunda değerlendirme yapılır. </a:t>
            </a:r>
            <a:r>
              <a:rPr lang="tr-TR" dirty="0">
                <a:latin typeface="Calibri" panose="020F0502020204030204" pitchFamily="34" charset="0"/>
              </a:rPr>
              <a:t>Öğrencinin destek eğitim odasında eğitim aldığı derslere ilişkin, </a:t>
            </a:r>
            <a:r>
              <a:rPr lang="tr-TR" b="1" i="1" dirty="0">
                <a:latin typeface="Calibri" panose="020F0502020204030204" pitchFamily="34" charset="0"/>
              </a:rPr>
              <a:t>değerlendirme süreçlerinde kullanılan ölçme araçları, çalışma kâğıtları/defterleri dönem sonu raporuyla birlikte okul idaresine teslim edilir.</a:t>
            </a:r>
          </a:p>
          <a:p>
            <a:endParaRPr lang="tr-TR" b="1" i="1" dirty="0">
              <a:latin typeface="Calibri" panose="020F0502020204030204" pitchFamily="34" charset="0"/>
            </a:endParaRPr>
          </a:p>
          <a:p>
            <a:pPr marL="285750" indent="-285750">
              <a:buFont typeface="Arial" panose="020B0604020202020204" pitchFamily="34" charset="0"/>
              <a:buChar char="•"/>
            </a:pPr>
            <a:r>
              <a:rPr lang="tr-TR" b="1" i="1" dirty="0">
                <a:latin typeface="Calibri" panose="020F0502020204030204" pitchFamily="34" charset="0"/>
              </a:rPr>
              <a:t>EĞİTİM HİZMETLERİNİN PLANLAMASI KİM TARAFINDAN YAPILIR?</a:t>
            </a:r>
          </a:p>
          <a:p>
            <a:endParaRPr lang="tr-TR" b="1" i="1" dirty="0">
              <a:latin typeface="Calibri" panose="020F0502020204030204" pitchFamily="34" charset="0"/>
            </a:endParaRPr>
          </a:p>
          <a:p>
            <a:r>
              <a:rPr lang="tr-TR" dirty="0">
                <a:latin typeface="Calibri" panose="020F0502020204030204" pitchFamily="34" charset="0"/>
              </a:rPr>
              <a:t>Destek eğitim odasında </a:t>
            </a:r>
            <a:r>
              <a:rPr lang="tr-TR" b="1" i="1" dirty="0">
                <a:latin typeface="Calibri" panose="020F0502020204030204" pitchFamily="34" charset="0"/>
              </a:rPr>
              <a:t>eğitim alacak öğrenciler ile eğitim hizmeti sunacak öğretmenlerin hangi gün ve saatlerde destek eğitim odasında olacaklarına ilişkin planlama okul yönetimince yapılır. </a:t>
            </a:r>
            <a:r>
              <a:rPr lang="tr-TR" dirty="0">
                <a:latin typeface="Calibri" panose="020F0502020204030204" pitchFamily="34" charset="0"/>
              </a:rPr>
              <a:t>Öğrencilerin devam takip vb. durumları okul yönetimince </a:t>
            </a:r>
            <a:r>
              <a:rPr lang="tr-TR" b="1" i="1" dirty="0">
                <a:latin typeface="Calibri" panose="020F0502020204030204" pitchFamily="34" charset="0"/>
              </a:rPr>
              <a:t>sınıf defteri tutulması yoluyla kayıt altına alınır.</a:t>
            </a:r>
          </a:p>
        </p:txBody>
      </p:sp>
      <p:sp>
        <p:nvSpPr>
          <p:cNvPr id="2" name="Metin kutusu 1">
            <a:extLst>
              <a:ext uri="{FF2B5EF4-FFF2-40B4-BE49-F238E27FC236}">
                <a16:creationId xmlns:a16="http://schemas.microsoft.com/office/drawing/2014/main" id="{3676DE1E-7E7D-4A1A-99A9-AB836845B406}"/>
              </a:ext>
            </a:extLst>
          </p:cNvPr>
          <p:cNvSpPr txBox="1"/>
          <p:nvPr/>
        </p:nvSpPr>
        <p:spPr>
          <a:xfrm>
            <a:off x="317241" y="1334277"/>
            <a:ext cx="1772816" cy="98488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600" b="1" i="1" dirty="0">
                <a:latin typeface="Calibri" panose="020F0502020204030204" pitchFamily="34" charset="0"/>
              </a:rPr>
              <a:t>MADDE 24 </a:t>
            </a:r>
            <a:r>
              <a:rPr lang="tr-TR" sz="1600" b="1" i="1" dirty="0">
                <a:latin typeface="Calibri" panose="020F0502020204030204" pitchFamily="34" charset="0"/>
              </a:rPr>
              <a:t>/1-a</a:t>
            </a:r>
            <a:r>
              <a:rPr lang="tr-TR" sz="1600" b="1" dirty="0">
                <a:latin typeface="Calibri" panose="020F0502020204030204" pitchFamily="34" charset="0"/>
              </a:rPr>
              <a:t>: </a:t>
            </a:r>
            <a:r>
              <a:rPr lang="en-US" sz="1600" dirty="0">
                <a:latin typeface="Calibri" panose="020F0502020204030204" pitchFamily="34" charset="0"/>
              </a:rPr>
              <a:t> </a:t>
            </a:r>
            <a:r>
              <a:rPr lang="en-US" sz="1400" b="1" i="1" dirty="0">
                <a:latin typeface="Calibri" panose="020F0502020204030204" pitchFamily="34" charset="0"/>
              </a:rPr>
              <a:t>Ö</a:t>
            </a:r>
            <a:r>
              <a:rPr lang="tr-TR" sz="1400" b="1" i="1" dirty="0">
                <a:latin typeface="Calibri" panose="020F0502020204030204" pitchFamily="34" charset="0"/>
              </a:rPr>
              <a:t>ğ</a:t>
            </a:r>
            <a:r>
              <a:rPr lang="en-US" sz="1400" b="1" i="1" dirty="0" err="1">
                <a:latin typeface="Calibri" panose="020F0502020204030204" pitchFamily="34" charset="0"/>
              </a:rPr>
              <a:t>rencilerin</a:t>
            </a:r>
            <a:r>
              <a:rPr lang="en-US" sz="1400" b="1" i="1" dirty="0">
                <a:latin typeface="Calibri" panose="020F0502020204030204" pitchFamily="34" charset="0"/>
              </a:rPr>
              <a:t> </a:t>
            </a:r>
            <a:r>
              <a:rPr lang="en-US" sz="1400" b="1" i="1" dirty="0" err="1">
                <a:latin typeface="Calibri" panose="020F0502020204030204" pitchFamily="34" charset="0"/>
              </a:rPr>
              <a:t>başarıları</a:t>
            </a:r>
            <a:r>
              <a:rPr lang="en-US" sz="1400" b="1" i="1" dirty="0">
                <a:latin typeface="Calibri" panose="020F0502020204030204" pitchFamily="34" charset="0"/>
              </a:rPr>
              <a:t> </a:t>
            </a:r>
            <a:r>
              <a:rPr lang="en-US" sz="1400" b="1" i="1" dirty="0" err="1">
                <a:latin typeface="Calibri" panose="020F0502020204030204" pitchFamily="34" charset="0"/>
              </a:rPr>
              <a:t>BEP’lerine</a:t>
            </a:r>
            <a:r>
              <a:rPr lang="en-US" sz="1400" b="1" i="1" dirty="0">
                <a:latin typeface="Calibri" panose="020F0502020204030204" pitchFamily="34" charset="0"/>
              </a:rPr>
              <a:t> </a:t>
            </a:r>
            <a:r>
              <a:rPr lang="en-US" sz="1400" dirty="0" err="1">
                <a:latin typeface="Calibri" panose="020F0502020204030204" pitchFamily="34" charset="0"/>
              </a:rPr>
              <a:t>göre</a:t>
            </a:r>
            <a:r>
              <a:rPr lang="en-US" sz="1400" dirty="0">
                <a:latin typeface="Calibri" panose="020F0502020204030204" pitchFamily="34" charset="0"/>
              </a:rPr>
              <a:t> de</a:t>
            </a:r>
            <a:r>
              <a:rPr lang="tr-TR" sz="1400" dirty="0">
                <a:latin typeface="Calibri" panose="020F0502020204030204" pitchFamily="34" charset="0"/>
              </a:rPr>
              <a:t>ğ</a:t>
            </a:r>
            <a:r>
              <a:rPr lang="en-US" sz="1400" dirty="0" err="1">
                <a:latin typeface="Calibri" panose="020F0502020204030204" pitchFamily="34" charset="0"/>
              </a:rPr>
              <a:t>erlendirilir</a:t>
            </a:r>
            <a:r>
              <a:rPr lang="en-US" sz="1400" dirty="0">
                <a:latin typeface="Calibri" panose="020F0502020204030204" pitchFamily="34" charset="0"/>
              </a:rPr>
              <a:t>.</a:t>
            </a:r>
            <a:endParaRPr lang="tr-TR" sz="1400" dirty="0">
              <a:latin typeface="Calibri" panose="020F0502020204030204" pitchFamily="34" charset="0"/>
            </a:endParaRPr>
          </a:p>
        </p:txBody>
      </p:sp>
      <p:sp>
        <p:nvSpPr>
          <p:cNvPr id="3" name="Metin kutusu 2">
            <a:extLst>
              <a:ext uri="{FF2B5EF4-FFF2-40B4-BE49-F238E27FC236}">
                <a16:creationId xmlns:a16="http://schemas.microsoft.com/office/drawing/2014/main" id="{F8DB1259-7DA3-4080-A7B0-4B2382E9873F}"/>
              </a:ext>
            </a:extLst>
          </p:cNvPr>
          <p:cNvSpPr txBox="1"/>
          <p:nvPr/>
        </p:nvSpPr>
        <p:spPr>
          <a:xfrm>
            <a:off x="317241" y="2988343"/>
            <a:ext cx="1772816" cy="313932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tr-TR" sz="1600" b="1" i="1" dirty="0">
                <a:latin typeface="Calibri" panose="020F0502020204030204" pitchFamily="34" charset="0"/>
              </a:rPr>
              <a:t>MADDE 24/1-b: </a:t>
            </a:r>
          </a:p>
          <a:p>
            <a:pPr lvl="0" algn="ctr"/>
            <a:r>
              <a:rPr lang="en-US" sz="1400" i="1" dirty="0" err="1">
                <a:latin typeface="Calibri" panose="020F0502020204030204" pitchFamily="34" charset="0"/>
              </a:rPr>
              <a:t>Tüm</a:t>
            </a:r>
            <a:r>
              <a:rPr lang="en-US" sz="1400" i="1" dirty="0">
                <a:latin typeface="Calibri" panose="020F0502020204030204" pitchFamily="34" charset="0"/>
              </a:rPr>
              <a:t> </a:t>
            </a:r>
            <a:r>
              <a:rPr lang="en-US" sz="1400" i="1" dirty="0" err="1">
                <a:latin typeface="Calibri" panose="020F0502020204030204" pitchFamily="34" charset="0"/>
              </a:rPr>
              <a:t>ölçme</a:t>
            </a:r>
            <a:r>
              <a:rPr lang="en-US" sz="1400" i="1" dirty="0">
                <a:latin typeface="Calibri" panose="020F0502020204030204" pitchFamily="34" charset="0"/>
              </a:rPr>
              <a:t> </a:t>
            </a:r>
            <a:r>
              <a:rPr lang="en-US" sz="1400" i="1" dirty="0" err="1">
                <a:latin typeface="Calibri" panose="020F0502020204030204" pitchFamily="34" charset="0"/>
              </a:rPr>
              <a:t>ve</a:t>
            </a:r>
            <a:r>
              <a:rPr lang="en-US" sz="1400" i="1" dirty="0">
                <a:latin typeface="Calibri" panose="020F0502020204030204" pitchFamily="34" charset="0"/>
              </a:rPr>
              <a:t> de</a:t>
            </a:r>
            <a:r>
              <a:rPr lang="tr-TR" sz="1400" i="1" dirty="0">
                <a:latin typeface="Calibri" panose="020F0502020204030204" pitchFamily="34" charset="0"/>
              </a:rPr>
              <a:t>ğ</a:t>
            </a:r>
            <a:r>
              <a:rPr lang="en-US" sz="1400" i="1" dirty="0" err="1">
                <a:latin typeface="Calibri" panose="020F0502020204030204" pitchFamily="34" charset="0"/>
              </a:rPr>
              <a:t>erlendirme</a:t>
            </a:r>
            <a:r>
              <a:rPr lang="en-US" sz="1400" i="1" dirty="0">
                <a:latin typeface="Calibri" panose="020F0502020204030204" pitchFamily="34" charset="0"/>
              </a:rPr>
              <a:t> </a:t>
            </a:r>
            <a:r>
              <a:rPr lang="en-US" sz="1400" i="1" dirty="0" err="1">
                <a:latin typeface="Calibri" panose="020F0502020204030204" pitchFamily="34" charset="0"/>
              </a:rPr>
              <a:t>süreçlerinde</a:t>
            </a:r>
            <a:r>
              <a:rPr lang="en-US" sz="1400" i="1" dirty="0">
                <a:latin typeface="Calibri" panose="020F0502020204030204" pitchFamily="34" charset="0"/>
              </a:rPr>
              <a:t> ö</a:t>
            </a:r>
            <a:r>
              <a:rPr lang="tr-TR" sz="1400" i="1" dirty="0">
                <a:latin typeface="Calibri" panose="020F0502020204030204" pitchFamily="34" charset="0"/>
              </a:rPr>
              <a:t>ğ</a:t>
            </a:r>
            <a:r>
              <a:rPr lang="en-US" sz="1400" i="1" dirty="0" err="1">
                <a:latin typeface="Calibri" panose="020F0502020204030204" pitchFamily="34" charset="0"/>
              </a:rPr>
              <a:t>rencilerin</a:t>
            </a:r>
            <a:r>
              <a:rPr lang="en-US" sz="1400" i="1" dirty="0">
                <a:latin typeface="Calibri" panose="020F0502020204030204" pitchFamily="34" charset="0"/>
              </a:rPr>
              <a:t> </a:t>
            </a:r>
            <a:r>
              <a:rPr lang="en-US" sz="1400" i="1" dirty="0" err="1">
                <a:latin typeface="Calibri" panose="020F0502020204030204" pitchFamily="34" charset="0"/>
              </a:rPr>
              <a:t>yetersizlik</a:t>
            </a:r>
            <a:r>
              <a:rPr lang="en-US" sz="1400" i="1" dirty="0">
                <a:latin typeface="Calibri" panose="020F0502020204030204" pitchFamily="34" charset="0"/>
              </a:rPr>
              <a:t> </a:t>
            </a:r>
            <a:r>
              <a:rPr lang="en-US" sz="1400" i="1" dirty="0" err="1">
                <a:latin typeface="Calibri" panose="020F0502020204030204" pitchFamily="34" charset="0"/>
              </a:rPr>
              <a:t>türü</a:t>
            </a:r>
            <a:r>
              <a:rPr lang="en-US" sz="1400" i="1" dirty="0">
                <a:latin typeface="Calibri" panose="020F0502020204030204" pitchFamily="34" charset="0"/>
              </a:rPr>
              <a:t>, </a:t>
            </a:r>
            <a:r>
              <a:rPr lang="en-US" sz="1400" i="1" dirty="0" err="1">
                <a:latin typeface="Calibri" panose="020F0502020204030204" pitchFamily="34" charset="0"/>
              </a:rPr>
              <a:t>gelişim</a:t>
            </a:r>
            <a:r>
              <a:rPr lang="en-US" sz="1400" i="1" dirty="0">
                <a:latin typeface="Calibri" panose="020F0502020204030204" pitchFamily="34" charset="0"/>
              </a:rPr>
              <a:t> </a:t>
            </a:r>
            <a:r>
              <a:rPr lang="en-US" sz="1400" i="1" dirty="0" err="1">
                <a:latin typeface="Calibri" panose="020F0502020204030204" pitchFamily="34" charset="0"/>
              </a:rPr>
              <a:t>özellikleri</a:t>
            </a:r>
            <a:r>
              <a:rPr lang="en-US" sz="1400" i="1" dirty="0">
                <a:latin typeface="Calibri" panose="020F0502020204030204" pitchFamily="34" charset="0"/>
              </a:rPr>
              <a:t> </a:t>
            </a:r>
            <a:r>
              <a:rPr lang="en-US" sz="1400" i="1" dirty="0" err="1">
                <a:latin typeface="Calibri" panose="020F0502020204030204" pitchFamily="34" charset="0"/>
              </a:rPr>
              <a:t>ve</a:t>
            </a:r>
            <a:r>
              <a:rPr lang="en-US" sz="1400" i="1" dirty="0">
                <a:latin typeface="Calibri" panose="020F0502020204030204" pitchFamily="34" charset="0"/>
              </a:rPr>
              <a:t> e</a:t>
            </a:r>
            <a:r>
              <a:rPr lang="tr-TR" sz="1400" i="1" dirty="0">
                <a:latin typeface="Calibri" panose="020F0502020204030204" pitchFamily="34" charset="0"/>
              </a:rPr>
              <a:t>ğ</a:t>
            </a:r>
            <a:r>
              <a:rPr lang="en-US" sz="1400" i="1" dirty="0" err="1">
                <a:latin typeface="Calibri" panose="020F0502020204030204" pitchFamily="34" charset="0"/>
              </a:rPr>
              <a:t>itim</a:t>
            </a:r>
            <a:r>
              <a:rPr lang="en-US" sz="1400" i="1" dirty="0">
                <a:latin typeface="Calibri" panose="020F0502020204030204" pitchFamily="34" charset="0"/>
              </a:rPr>
              <a:t> </a:t>
            </a:r>
            <a:r>
              <a:rPr lang="en-US" sz="1400" i="1" dirty="0" err="1">
                <a:latin typeface="Calibri" panose="020F0502020204030204" pitchFamily="34" charset="0"/>
              </a:rPr>
              <a:t>performansları</a:t>
            </a:r>
            <a:r>
              <a:rPr lang="en-US" sz="1400" i="1" dirty="0">
                <a:latin typeface="Calibri" panose="020F0502020204030204" pitchFamily="34" charset="0"/>
              </a:rPr>
              <a:t> do</a:t>
            </a:r>
            <a:r>
              <a:rPr lang="tr-TR" sz="1400" i="1" dirty="0">
                <a:latin typeface="Calibri" panose="020F0502020204030204" pitchFamily="34" charset="0"/>
              </a:rPr>
              <a:t>ğ</a:t>
            </a:r>
            <a:r>
              <a:rPr lang="en-US" sz="1400" i="1" dirty="0" err="1">
                <a:latin typeface="Calibri" panose="020F0502020204030204" pitchFamily="34" charset="0"/>
              </a:rPr>
              <a:t>rultusunda</a:t>
            </a:r>
            <a:r>
              <a:rPr lang="en-US" sz="1400" i="1" dirty="0">
                <a:latin typeface="Calibri" panose="020F0502020204030204" pitchFamily="34" charset="0"/>
              </a:rPr>
              <a:t> </a:t>
            </a:r>
            <a:r>
              <a:rPr lang="en-US" sz="1400" i="1" dirty="0" err="1">
                <a:latin typeface="Calibri" panose="020F0502020204030204" pitchFamily="34" charset="0"/>
              </a:rPr>
              <a:t>süre</a:t>
            </a:r>
            <a:r>
              <a:rPr lang="en-US" sz="1400" i="1" dirty="0">
                <a:latin typeface="Calibri" panose="020F0502020204030204" pitchFamily="34" charset="0"/>
              </a:rPr>
              <a:t>, </a:t>
            </a:r>
            <a:r>
              <a:rPr lang="en-US" sz="1400" i="1" dirty="0" err="1">
                <a:latin typeface="Calibri" panose="020F0502020204030204" pitchFamily="34" charset="0"/>
              </a:rPr>
              <a:t>ortam</a:t>
            </a:r>
            <a:r>
              <a:rPr lang="en-US" sz="1400" i="1" dirty="0">
                <a:latin typeface="Calibri" panose="020F0502020204030204" pitchFamily="34" charset="0"/>
              </a:rPr>
              <a:t>, </a:t>
            </a:r>
            <a:r>
              <a:rPr lang="en-US" sz="1400" i="1" dirty="0" err="1">
                <a:latin typeface="Calibri" panose="020F0502020204030204" pitchFamily="34" charset="0"/>
              </a:rPr>
              <a:t>yöntem</a:t>
            </a:r>
            <a:r>
              <a:rPr lang="en-US" sz="1400" i="1" dirty="0">
                <a:latin typeface="Calibri" panose="020F0502020204030204" pitchFamily="34" charset="0"/>
              </a:rPr>
              <a:t>, </a:t>
            </a:r>
            <a:r>
              <a:rPr lang="en-US" sz="1400" i="1" dirty="0" err="1">
                <a:latin typeface="Calibri" panose="020F0502020204030204" pitchFamily="34" charset="0"/>
              </a:rPr>
              <a:t>cihaz</a:t>
            </a:r>
            <a:r>
              <a:rPr lang="en-US" sz="1400" i="1" dirty="0">
                <a:latin typeface="Calibri" panose="020F0502020204030204" pitchFamily="34" charset="0"/>
              </a:rPr>
              <a:t> </a:t>
            </a:r>
            <a:r>
              <a:rPr lang="en-US" sz="1400" i="1" dirty="0" err="1">
                <a:latin typeface="Calibri" panose="020F0502020204030204" pitchFamily="34" charset="0"/>
              </a:rPr>
              <a:t>ve</a:t>
            </a:r>
            <a:r>
              <a:rPr lang="en-US" sz="1400" i="1" dirty="0">
                <a:latin typeface="Calibri" panose="020F0502020204030204" pitchFamily="34" charset="0"/>
              </a:rPr>
              <a:t> </a:t>
            </a:r>
            <a:r>
              <a:rPr lang="en-US" sz="1400" i="1" dirty="0" err="1">
                <a:latin typeface="Calibri" panose="020F0502020204030204" pitchFamily="34" charset="0"/>
              </a:rPr>
              <a:t>materyallerde</a:t>
            </a:r>
            <a:r>
              <a:rPr lang="en-US" sz="1400" i="1" dirty="0">
                <a:latin typeface="Calibri" panose="020F0502020204030204" pitchFamily="34" charset="0"/>
              </a:rPr>
              <a:t> </a:t>
            </a:r>
            <a:r>
              <a:rPr lang="en-US" sz="1400" i="1" dirty="0" err="1">
                <a:latin typeface="Calibri" panose="020F0502020204030204" pitchFamily="34" charset="0"/>
              </a:rPr>
              <a:t>düzenlemeler</a:t>
            </a:r>
            <a:r>
              <a:rPr lang="en-US" sz="1400" i="1" dirty="0">
                <a:latin typeface="Calibri" panose="020F0502020204030204" pitchFamily="34" charset="0"/>
              </a:rPr>
              <a:t> </a:t>
            </a:r>
            <a:r>
              <a:rPr lang="en-US" sz="1400" i="1" dirty="0" err="1">
                <a:latin typeface="Calibri" panose="020F0502020204030204" pitchFamily="34" charset="0"/>
              </a:rPr>
              <a:t>yapılarak</a:t>
            </a:r>
            <a:r>
              <a:rPr lang="en-US" sz="1400" i="1" dirty="0">
                <a:latin typeface="Calibri" panose="020F0502020204030204" pitchFamily="34" charset="0"/>
              </a:rPr>
              <a:t> </a:t>
            </a:r>
            <a:r>
              <a:rPr lang="en-US" sz="1400" i="1" dirty="0" err="1">
                <a:latin typeface="Calibri" panose="020F0502020204030204" pitchFamily="34" charset="0"/>
              </a:rPr>
              <a:t>gerekli</a:t>
            </a:r>
            <a:r>
              <a:rPr lang="en-US" sz="1400" i="1" dirty="0">
                <a:latin typeface="Calibri" panose="020F0502020204030204" pitchFamily="34" charset="0"/>
              </a:rPr>
              <a:t> </a:t>
            </a:r>
            <a:r>
              <a:rPr lang="en-US" sz="1400" i="1" dirty="0" err="1">
                <a:latin typeface="Calibri" panose="020F0502020204030204" pitchFamily="34" charset="0"/>
              </a:rPr>
              <a:t>tedbirler</a:t>
            </a:r>
            <a:r>
              <a:rPr lang="en-US" sz="1400" i="1" dirty="0">
                <a:latin typeface="Calibri" panose="020F0502020204030204" pitchFamily="34" charset="0"/>
              </a:rPr>
              <a:t> </a:t>
            </a:r>
            <a:r>
              <a:rPr lang="en-US" sz="1400" i="1" dirty="0" err="1">
                <a:latin typeface="Calibri" panose="020F0502020204030204" pitchFamily="34" charset="0"/>
              </a:rPr>
              <a:t>alınır</a:t>
            </a:r>
            <a:r>
              <a:rPr lang="en-US" sz="1400" i="1" dirty="0">
                <a:latin typeface="Calibri" panose="020F0502020204030204" pitchFamily="34" charset="0"/>
              </a:rPr>
              <a:t>.</a:t>
            </a:r>
            <a:endParaRPr lang="tr-TR" sz="1400" i="1" dirty="0">
              <a:latin typeface="Calibri" panose="020F0502020204030204" pitchFamily="34" charset="0"/>
            </a:endParaRPr>
          </a:p>
        </p:txBody>
      </p:sp>
    </p:spTree>
    <p:extLst>
      <p:ext uri="{BB962C8B-B14F-4D97-AF65-F5344CB8AC3E}">
        <p14:creationId xmlns:p14="http://schemas.microsoft.com/office/powerpoint/2010/main" val="4006977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906487" y="1020471"/>
            <a:ext cx="9185986" cy="5262979"/>
          </a:xfrm>
          <a:prstGeom prst="rect">
            <a:avLst/>
          </a:prstGeom>
          <a:noFill/>
        </p:spPr>
        <p:txBody>
          <a:bodyPr wrap="square" rtlCol="0">
            <a:spAutoFit/>
          </a:bodyPr>
          <a:lstStyle/>
          <a:p>
            <a:pPr marL="285750" indent="-285750">
              <a:buFont typeface="Arial" panose="020B0604020202020204" pitchFamily="34" charset="0"/>
              <a:buChar char="•"/>
            </a:pPr>
            <a:r>
              <a:rPr lang="tr-TR" sz="2400" b="1" i="1" dirty="0">
                <a:latin typeface="Calibri" panose="020F0502020204030204" pitchFamily="34" charset="0"/>
              </a:rPr>
              <a:t>DESTEK EĞİTİM ODASINDA TUTULMASI GEREKEN EVRAKLAR NELERDİR?</a:t>
            </a:r>
          </a:p>
          <a:p>
            <a:r>
              <a:rPr lang="tr-TR" dirty="0">
                <a:latin typeface="Calibri" panose="020F0502020204030204" pitchFamily="34" charset="0"/>
                <a:cs typeface="Calibri" panose="020F0502020204030204" pitchFamily="34" charset="0"/>
              </a:rPr>
              <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1- BEP (Bireyselleştirilmiş Eğitim Planı) veya ZEP (Zenginleştirilmiş Eğitim Planı)</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2- Ders Planı (Bireyselleştirilmiş Öğretim Planı)</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3- Okul BEP Geliştirme Birimi Dosyası</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4- Okul Rehberlik ve Psikolojik Danışma Hizmetleri Yürütme Komisyonu Dosyası</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5- Haftalık Ders Programı</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6- Öğretmen - Öğrenci Ders Dağılım Çizelgesi</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7- Sınıf Defteri</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8- Ek Ders Ücret Onayı</a:t>
            </a:r>
            <a:endParaRPr lang="tr-TR"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0308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D57EDA8F-F5C0-4AD3-8F21-436CCC99C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06" y="361684"/>
            <a:ext cx="4519052" cy="6165114"/>
          </a:xfrm>
          <a:prstGeom prst="rect">
            <a:avLst/>
          </a:prstGeom>
        </p:spPr>
      </p:pic>
      <p:pic>
        <p:nvPicPr>
          <p:cNvPr id="8" name="Resim 7">
            <a:extLst>
              <a:ext uri="{FF2B5EF4-FFF2-40B4-BE49-F238E27FC236}">
                <a16:creationId xmlns:a16="http://schemas.microsoft.com/office/drawing/2014/main" id="{1DFBCA04-36BA-4350-BF1D-0197AF5F4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0" y="361684"/>
            <a:ext cx="4488569" cy="6149873"/>
          </a:xfrm>
          <a:prstGeom prst="rect">
            <a:avLst/>
          </a:prstGeom>
        </p:spPr>
      </p:pic>
      <p:sp>
        <p:nvSpPr>
          <p:cNvPr id="9" name="Metin kutusu 8">
            <a:extLst>
              <a:ext uri="{FF2B5EF4-FFF2-40B4-BE49-F238E27FC236}">
                <a16:creationId xmlns:a16="http://schemas.microsoft.com/office/drawing/2014/main" id="{12CF0FDA-73F7-48C2-BE0D-E5FECF33658C}"/>
              </a:ext>
            </a:extLst>
          </p:cNvPr>
          <p:cNvSpPr txBox="1"/>
          <p:nvPr/>
        </p:nvSpPr>
        <p:spPr>
          <a:xfrm>
            <a:off x="683506" y="4880341"/>
            <a:ext cx="1560192" cy="163121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000" dirty="0">
                <a:latin typeface="Calibri" panose="020F0502020204030204" pitchFamily="34" charset="0"/>
                <a:cs typeface="Calibri" panose="020F0502020204030204" pitchFamily="34" charset="0"/>
              </a:rPr>
              <a:t>BEP GELİŞTİRME BİRİMİ TOPLANTI TUTANAĞI</a:t>
            </a:r>
          </a:p>
        </p:txBody>
      </p:sp>
      <p:sp>
        <p:nvSpPr>
          <p:cNvPr id="10" name="Metin kutusu 9">
            <a:extLst>
              <a:ext uri="{FF2B5EF4-FFF2-40B4-BE49-F238E27FC236}">
                <a16:creationId xmlns:a16="http://schemas.microsoft.com/office/drawing/2014/main" id="{4A716A2F-A2D3-4375-9921-FDD0DE6CD12C}"/>
              </a:ext>
            </a:extLst>
          </p:cNvPr>
          <p:cNvSpPr txBox="1"/>
          <p:nvPr/>
        </p:nvSpPr>
        <p:spPr>
          <a:xfrm>
            <a:off x="9691127" y="4557324"/>
            <a:ext cx="1560192" cy="193899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000" dirty="0">
                <a:latin typeface="Calibri" panose="020F0502020204030204" pitchFamily="34" charset="0"/>
                <a:cs typeface="Calibri" panose="020F0502020204030204" pitchFamily="34" charset="0"/>
              </a:rPr>
              <a:t>REHBERLİK HİZMETLERİ YÜRÜTME KOMİSYONU TOPLANTI TUTANAĞI</a:t>
            </a:r>
          </a:p>
        </p:txBody>
      </p:sp>
    </p:spTree>
    <p:extLst>
      <p:ext uri="{BB962C8B-B14F-4D97-AF65-F5344CB8AC3E}">
        <p14:creationId xmlns:p14="http://schemas.microsoft.com/office/powerpoint/2010/main" val="2321222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A85BB6D-4FC2-4228-AB7A-A38A560DE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95" y="350253"/>
            <a:ext cx="4503810" cy="6111770"/>
          </a:xfrm>
          <a:prstGeom prst="rect">
            <a:avLst/>
          </a:prstGeom>
        </p:spPr>
      </p:pic>
      <p:pic>
        <p:nvPicPr>
          <p:cNvPr id="7" name="Resim 6">
            <a:extLst>
              <a:ext uri="{FF2B5EF4-FFF2-40B4-BE49-F238E27FC236}">
                <a16:creationId xmlns:a16="http://schemas.microsoft.com/office/drawing/2014/main" id="{9C3476AF-C5E2-4C11-944F-E4A5F6BA5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350" y="350253"/>
            <a:ext cx="4503810" cy="6157494"/>
          </a:xfrm>
          <a:prstGeom prst="rect">
            <a:avLst/>
          </a:prstGeom>
        </p:spPr>
      </p:pic>
      <p:sp>
        <p:nvSpPr>
          <p:cNvPr id="8" name="Metin kutusu 7">
            <a:extLst>
              <a:ext uri="{FF2B5EF4-FFF2-40B4-BE49-F238E27FC236}">
                <a16:creationId xmlns:a16="http://schemas.microsoft.com/office/drawing/2014/main" id="{D1420302-484C-4578-ACB3-B916DD466EBA}"/>
              </a:ext>
            </a:extLst>
          </p:cNvPr>
          <p:cNvSpPr txBox="1"/>
          <p:nvPr/>
        </p:nvSpPr>
        <p:spPr>
          <a:xfrm>
            <a:off x="796095" y="4830807"/>
            <a:ext cx="1560192" cy="163121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000" dirty="0">
                <a:latin typeface="Calibri" panose="020F0502020204030204" pitchFamily="34" charset="0"/>
                <a:cs typeface="Calibri" panose="020F0502020204030204" pitchFamily="34" charset="0"/>
              </a:rPr>
              <a:t>BEP GELİŞTİRME BİRİMİ TOPLANTI TUTANAĞI</a:t>
            </a:r>
          </a:p>
        </p:txBody>
      </p:sp>
      <p:sp>
        <p:nvSpPr>
          <p:cNvPr id="9" name="Metin kutusu 8">
            <a:extLst>
              <a:ext uri="{FF2B5EF4-FFF2-40B4-BE49-F238E27FC236}">
                <a16:creationId xmlns:a16="http://schemas.microsoft.com/office/drawing/2014/main" id="{397EA3DD-8421-47F2-B9FB-39DDDBBBE970}"/>
              </a:ext>
            </a:extLst>
          </p:cNvPr>
          <p:cNvSpPr txBox="1"/>
          <p:nvPr/>
        </p:nvSpPr>
        <p:spPr>
          <a:xfrm>
            <a:off x="6610350" y="350253"/>
            <a:ext cx="1560192"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000" dirty="0">
                <a:latin typeface="Calibri" panose="020F0502020204030204" pitchFamily="34" charset="0"/>
                <a:cs typeface="Calibri" panose="020F0502020204030204" pitchFamily="34" charset="0"/>
              </a:rPr>
              <a:t>VELİ DİLEKÇESİ</a:t>
            </a:r>
          </a:p>
        </p:txBody>
      </p:sp>
    </p:spTree>
    <p:extLst>
      <p:ext uri="{BB962C8B-B14F-4D97-AF65-F5344CB8AC3E}">
        <p14:creationId xmlns:p14="http://schemas.microsoft.com/office/powerpoint/2010/main" val="224619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32D66FC-3811-4DF3-80CD-9B429289E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307" y="380736"/>
            <a:ext cx="4458086" cy="6096528"/>
          </a:xfrm>
          <a:prstGeom prst="rect">
            <a:avLst/>
          </a:prstGeom>
        </p:spPr>
      </p:pic>
      <p:pic>
        <p:nvPicPr>
          <p:cNvPr id="7" name="Resim 6">
            <a:extLst>
              <a:ext uri="{FF2B5EF4-FFF2-40B4-BE49-F238E27FC236}">
                <a16:creationId xmlns:a16="http://schemas.microsoft.com/office/drawing/2014/main" id="{743B9512-A2AF-4BA6-9A03-D4F31EB5F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609" y="380736"/>
            <a:ext cx="4389500" cy="5974598"/>
          </a:xfrm>
          <a:prstGeom prst="rect">
            <a:avLst/>
          </a:prstGeom>
        </p:spPr>
      </p:pic>
      <p:sp>
        <p:nvSpPr>
          <p:cNvPr id="8" name="Metin kutusu 7">
            <a:extLst>
              <a:ext uri="{FF2B5EF4-FFF2-40B4-BE49-F238E27FC236}">
                <a16:creationId xmlns:a16="http://schemas.microsoft.com/office/drawing/2014/main" id="{AEE56B13-BEDF-4C27-972B-935DFC79C4C9}"/>
              </a:ext>
            </a:extLst>
          </p:cNvPr>
          <p:cNvSpPr txBox="1"/>
          <p:nvPr/>
        </p:nvSpPr>
        <p:spPr>
          <a:xfrm>
            <a:off x="952307" y="5461601"/>
            <a:ext cx="1560192"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000" dirty="0">
                <a:latin typeface="Calibri" panose="020F0502020204030204" pitchFamily="34" charset="0"/>
                <a:cs typeface="Calibri" panose="020F0502020204030204" pitchFamily="34" charset="0"/>
              </a:rPr>
              <a:t>ÖĞRETMEN BAŞVURU DİLEKÇESİ</a:t>
            </a:r>
          </a:p>
        </p:txBody>
      </p:sp>
      <p:sp>
        <p:nvSpPr>
          <p:cNvPr id="9" name="Metin kutusu 8">
            <a:extLst>
              <a:ext uri="{FF2B5EF4-FFF2-40B4-BE49-F238E27FC236}">
                <a16:creationId xmlns:a16="http://schemas.microsoft.com/office/drawing/2014/main" id="{D181EDB1-5D21-4C18-9A3F-77694C8BB83D}"/>
              </a:ext>
            </a:extLst>
          </p:cNvPr>
          <p:cNvSpPr txBox="1"/>
          <p:nvPr/>
        </p:nvSpPr>
        <p:spPr>
          <a:xfrm>
            <a:off x="6781609" y="5339671"/>
            <a:ext cx="1560192"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000" dirty="0">
                <a:latin typeface="Calibri" panose="020F0502020204030204" pitchFamily="34" charset="0"/>
                <a:cs typeface="Calibri" panose="020F0502020204030204" pitchFamily="34" charset="0"/>
              </a:rPr>
              <a:t>DERS DAĞILIM ÇİZELGESİ</a:t>
            </a:r>
          </a:p>
        </p:txBody>
      </p:sp>
    </p:spTree>
    <p:extLst>
      <p:ext uri="{BB962C8B-B14F-4D97-AF65-F5344CB8AC3E}">
        <p14:creationId xmlns:p14="http://schemas.microsoft.com/office/powerpoint/2010/main" val="835745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62BD714-E8DC-4A0F-A73C-FCEB9C2DA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169" y="407408"/>
            <a:ext cx="4412362" cy="6043184"/>
          </a:xfrm>
          <a:prstGeom prst="rect">
            <a:avLst/>
          </a:prstGeom>
        </p:spPr>
      </p:pic>
      <p:pic>
        <p:nvPicPr>
          <p:cNvPr id="7" name="Resim 6">
            <a:extLst>
              <a:ext uri="{FF2B5EF4-FFF2-40B4-BE49-F238E27FC236}">
                <a16:creationId xmlns:a16="http://schemas.microsoft.com/office/drawing/2014/main" id="{E28AC373-0E0C-4335-A8A9-2A95F0CC0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739" y="399788"/>
            <a:ext cx="4397121" cy="6050804"/>
          </a:xfrm>
          <a:prstGeom prst="rect">
            <a:avLst/>
          </a:prstGeom>
        </p:spPr>
      </p:pic>
      <p:sp>
        <p:nvSpPr>
          <p:cNvPr id="8" name="Metin kutusu 7">
            <a:extLst>
              <a:ext uri="{FF2B5EF4-FFF2-40B4-BE49-F238E27FC236}">
                <a16:creationId xmlns:a16="http://schemas.microsoft.com/office/drawing/2014/main" id="{EAC860D8-506F-404C-AAE1-0454CFB45B25}"/>
              </a:ext>
            </a:extLst>
          </p:cNvPr>
          <p:cNvSpPr txBox="1"/>
          <p:nvPr/>
        </p:nvSpPr>
        <p:spPr>
          <a:xfrm>
            <a:off x="975169" y="407408"/>
            <a:ext cx="1560192"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000" dirty="0">
                <a:latin typeface="Calibri" panose="020F0502020204030204" pitchFamily="34" charset="0"/>
                <a:cs typeface="Calibri" panose="020F0502020204030204" pitchFamily="34" charset="0"/>
              </a:rPr>
              <a:t>ÜST YAZI ÖRNEĞİ</a:t>
            </a:r>
          </a:p>
        </p:txBody>
      </p:sp>
      <p:sp>
        <p:nvSpPr>
          <p:cNvPr id="9" name="Metin kutusu 8">
            <a:extLst>
              <a:ext uri="{FF2B5EF4-FFF2-40B4-BE49-F238E27FC236}">
                <a16:creationId xmlns:a16="http://schemas.microsoft.com/office/drawing/2014/main" id="{F0FEA6D6-7EE4-46E4-B10E-5FE7C4DA81BD}"/>
              </a:ext>
            </a:extLst>
          </p:cNvPr>
          <p:cNvSpPr txBox="1"/>
          <p:nvPr/>
        </p:nvSpPr>
        <p:spPr>
          <a:xfrm>
            <a:off x="6678739" y="407408"/>
            <a:ext cx="1560192"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000" dirty="0">
                <a:latin typeface="Calibri" panose="020F0502020204030204" pitchFamily="34" charset="0"/>
                <a:cs typeface="Calibri" panose="020F0502020204030204" pitchFamily="34" charset="0"/>
              </a:rPr>
              <a:t>ÖĞRETMEN İHTİYACI YAZISI</a:t>
            </a:r>
          </a:p>
        </p:txBody>
      </p:sp>
    </p:spTree>
    <p:extLst>
      <p:ext uri="{BB962C8B-B14F-4D97-AF65-F5344CB8AC3E}">
        <p14:creationId xmlns:p14="http://schemas.microsoft.com/office/powerpoint/2010/main" val="1497474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a:t>Destek eğitim odası Nedir?</a:t>
            </a:r>
          </a:p>
        </p:txBody>
      </p:sp>
      <p:sp>
        <p:nvSpPr>
          <p:cNvPr id="5" name="Metin kutusu 4"/>
          <p:cNvSpPr txBox="1"/>
          <p:nvPr/>
        </p:nvSpPr>
        <p:spPr>
          <a:xfrm>
            <a:off x="1685306" y="2062067"/>
            <a:ext cx="9820894" cy="2585323"/>
          </a:xfrm>
          <a:prstGeom prst="rect">
            <a:avLst/>
          </a:prstGeom>
          <a:noFill/>
        </p:spPr>
        <p:txBody>
          <a:bodyPr wrap="square" rtlCol="0">
            <a:spAutoFit/>
          </a:bodyPr>
          <a:lstStyle/>
          <a:p>
            <a:r>
              <a:rPr lang="tr-TR" b="1" i="1" dirty="0">
                <a:latin typeface="Calibri" panose="020F0502020204030204" pitchFamily="34" charset="0"/>
              </a:rPr>
              <a:t>Kaynaştırma/bütünleştirme yoluyla eğitim uygulamaları: </a:t>
            </a:r>
            <a:r>
              <a:rPr lang="tr-TR" dirty="0">
                <a:latin typeface="Calibri" panose="020F0502020204030204" pitchFamily="34" charset="0"/>
              </a:rPr>
              <a:t>Özel eğitim ihtiyacı olan bireylerin her tür ve kademede diğer bireylerle karşılıklı etkileşim içinde bulunmalarını ve eğitim amaçlarını en üst düzeyde gerçekleştirmelerini sağlamak amacıyla bu bireylere destek eğitim hizmetleri de sunularak akranlarıyla birlikte </a:t>
            </a:r>
            <a:r>
              <a:rPr lang="tr-TR" b="1" i="1" dirty="0">
                <a:latin typeface="Calibri" panose="020F0502020204030204" pitchFamily="34" charset="0"/>
              </a:rPr>
              <a:t>tam zamanlı ya da özel eğitim sınıflarında yarı zamanlı </a:t>
            </a:r>
            <a:r>
              <a:rPr lang="tr-TR" dirty="0">
                <a:latin typeface="Calibri" panose="020F0502020204030204" pitchFamily="34" charset="0"/>
              </a:rPr>
              <a:t>olarak verilen eğitim uygulamalarıdır.</a:t>
            </a:r>
          </a:p>
          <a:p>
            <a:r>
              <a:rPr lang="tr-TR" dirty="0">
                <a:latin typeface="Calibri" panose="020F0502020204030204" pitchFamily="34" charset="0"/>
              </a:rPr>
              <a:t>Okul ve kurumlarda, </a:t>
            </a:r>
            <a:r>
              <a:rPr lang="tr-TR" b="1" i="1" dirty="0">
                <a:latin typeface="Calibri" panose="020F0502020204030204" pitchFamily="34" charset="0"/>
              </a:rPr>
              <a:t>Tam zamanlı kaynaştırma/bütünleştirme </a:t>
            </a:r>
            <a:r>
              <a:rPr lang="tr-TR" dirty="0">
                <a:latin typeface="Calibri" panose="020F0502020204030204" pitchFamily="34" charset="0"/>
              </a:rPr>
              <a:t>yoluyla eğitimlerine devam eden öğrenciler ile </a:t>
            </a:r>
            <a:r>
              <a:rPr lang="tr-TR" b="1" i="1" dirty="0">
                <a:latin typeface="Calibri" panose="020F0502020204030204" pitchFamily="34" charset="0"/>
              </a:rPr>
              <a:t>özel yetenekli öğrencilere </a:t>
            </a:r>
            <a:r>
              <a:rPr lang="tr-TR" dirty="0">
                <a:latin typeface="Calibri" panose="020F0502020204030204" pitchFamily="34" charset="0"/>
              </a:rPr>
              <a:t>ihtiyaç duydukları alanlarda destek eğitim hizmetleri verilmesi için düzenlenmiş ortama </a:t>
            </a:r>
            <a:r>
              <a:rPr lang="tr-TR" b="1" i="1" dirty="0">
                <a:latin typeface="Calibri" panose="020F0502020204030204" pitchFamily="34" charset="0"/>
              </a:rPr>
              <a:t>Destek Eğitim Odası </a:t>
            </a:r>
            <a:r>
              <a:rPr lang="tr-TR" dirty="0">
                <a:latin typeface="Calibri" panose="020F0502020204030204" pitchFamily="34" charset="0"/>
              </a:rPr>
              <a:t>denir.</a:t>
            </a:r>
          </a:p>
          <a:p>
            <a:r>
              <a:rPr lang="tr-TR" dirty="0">
                <a:latin typeface="Calibri" panose="020F0502020204030204" pitchFamily="34" charset="0"/>
              </a:rPr>
              <a:t>Destek eğitimin amacı eğitimine kaynaştırma yoluyla devam eden öğrencileri; birlikte eğitim gördüğü diğer öğrencilerin seviyesine ulaştırmak veya yaklaştırmaktır.</a:t>
            </a:r>
          </a:p>
        </p:txBody>
      </p:sp>
      <p:sp>
        <p:nvSpPr>
          <p:cNvPr id="3" name="Metin kutusu 2">
            <a:extLst>
              <a:ext uri="{FF2B5EF4-FFF2-40B4-BE49-F238E27FC236}">
                <a16:creationId xmlns:a16="http://schemas.microsoft.com/office/drawing/2014/main" id="{8596CA16-159D-4DA0-A54C-51E102FC64C3}"/>
              </a:ext>
            </a:extLst>
          </p:cNvPr>
          <p:cNvSpPr txBox="1"/>
          <p:nvPr/>
        </p:nvSpPr>
        <p:spPr>
          <a:xfrm>
            <a:off x="2220686" y="5139520"/>
            <a:ext cx="8546841" cy="116955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1400" b="1" dirty="0">
                <a:latin typeface="Calibri" panose="020F0502020204030204" pitchFamily="34" charset="0"/>
              </a:rPr>
              <a:t>MEB ÖZEL EĞİTİM HİZMETLERİ YÖNETMELİĞİ (2018)</a:t>
            </a:r>
          </a:p>
          <a:p>
            <a:r>
              <a:rPr lang="tr-TR" sz="1400" b="1" dirty="0">
                <a:latin typeface="Calibri" panose="020F0502020204030204" pitchFamily="34" charset="0"/>
              </a:rPr>
              <a:t>Destek eğitim odası</a:t>
            </a:r>
            <a:endParaRPr lang="tr-TR" sz="1400" dirty="0">
              <a:latin typeface="Calibri" panose="020F0502020204030204" pitchFamily="34" charset="0"/>
            </a:endParaRPr>
          </a:p>
          <a:p>
            <a:r>
              <a:rPr lang="tr-TR" sz="1400" b="1" dirty="0">
                <a:latin typeface="Calibri" panose="020F0502020204030204" pitchFamily="34" charset="0"/>
              </a:rPr>
              <a:t>MADDE 25 –</a:t>
            </a:r>
            <a:r>
              <a:rPr lang="tr-TR" sz="1400" dirty="0">
                <a:latin typeface="Calibri" panose="020F0502020204030204" pitchFamily="34" charset="0"/>
              </a:rPr>
              <a:t> (1) Okul öncesi, ilköğretim ve ortaöğretim kademesinde eğitim veren okullarda tam zamanlı kaynaştırma/bütünleştirme yoluyla eğitimlerini sürdüren öğrenciler için il veya ilçe özel eğitim hizmetleri kurulunun teklifi doğrultusunda il veya ilçe milli eğitim müdürlüklerince destek eğitim odası açılır.</a:t>
            </a:r>
          </a:p>
        </p:txBody>
      </p:sp>
    </p:spTree>
    <p:extLst>
      <p:ext uri="{BB962C8B-B14F-4D97-AF65-F5344CB8AC3E}">
        <p14:creationId xmlns:p14="http://schemas.microsoft.com/office/powerpoint/2010/main" val="4018072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56B0A8C-2D3B-4E9E-8607-B44EE1461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74" y="399796"/>
            <a:ext cx="4298052" cy="5867908"/>
          </a:xfrm>
          <a:prstGeom prst="rect">
            <a:avLst/>
          </a:prstGeom>
        </p:spPr>
      </p:pic>
      <p:pic>
        <p:nvPicPr>
          <p:cNvPr id="7" name="Resim 6">
            <a:extLst>
              <a:ext uri="{FF2B5EF4-FFF2-40B4-BE49-F238E27FC236}">
                <a16:creationId xmlns:a16="http://schemas.microsoft.com/office/drawing/2014/main" id="{5E436447-07AB-4B68-91C4-F266ECC96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676" y="399796"/>
            <a:ext cx="4328535" cy="5806943"/>
          </a:xfrm>
          <a:prstGeom prst="rect">
            <a:avLst/>
          </a:prstGeom>
        </p:spPr>
      </p:pic>
      <p:sp>
        <p:nvSpPr>
          <p:cNvPr id="8" name="Metin kutusu 7">
            <a:extLst>
              <a:ext uri="{FF2B5EF4-FFF2-40B4-BE49-F238E27FC236}">
                <a16:creationId xmlns:a16="http://schemas.microsoft.com/office/drawing/2014/main" id="{FA78F087-9E52-45AB-884C-138E8FD05765}"/>
              </a:ext>
            </a:extLst>
          </p:cNvPr>
          <p:cNvSpPr txBox="1"/>
          <p:nvPr/>
        </p:nvSpPr>
        <p:spPr>
          <a:xfrm>
            <a:off x="4907283" y="399796"/>
            <a:ext cx="1560192"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000" dirty="0">
                <a:latin typeface="Calibri" panose="020F0502020204030204" pitchFamily="34" charset="0"/>
                <a:cs typeface="Calibri" panose="020F0502020204030204" pitchFamily="34" charset="0"/>
              </a:rPr>
              <a:t>DESTEK EĞİTİM ODASI PROGRAMI</a:t>
            </a:r>
          </a:p>
        </p:txBody>
      </p:sp>
      <p:sp>
        <p:nvSpPr>
          <p:cNvPr id="9" name="Metin kutusu 8">
            <a:extLst>
              <a:ext uri="{FF2B5EF4-FFF2-40B4-BE49-F238E27FC236}">
                <a16:creationId xmlns:a16="http://schemas.microsoft.com/office/drawing/2014/main" id="{1B5717F3-2238-4F1D-AFB5-9200BADEE45D}"/>
              </a:ext>
            </a:extLst>
          </p:cNvPr>
          <p:cNvSpPr txBox="1"/>
          <p:nvPr/>
        </p:nvSpPr>
        <p:spPr>
          <a:xfrm>
            <a:off x="6880676" y="4575523"/>
            <a:ext cx="1560192"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000" dirty="0">
                <a:latin typeface="Calibri" panose="020F0502020204030204" pitchFamily="34" charset="0"/>
                <a:cs typeface="Calibri" panose="020F0502020204030204" pitchFamily="34" charset="0"/>
              </a:rPr>
              <a:t>ÖĞRENCİ DERS PROGRAMI</a:t>
            </a:r>
          </a:p>
        </p:txBody>
      </p:sp>
    </p:spTree>
    <p:extLst>
      <p:ext uri="{BB962C8B-B14F-4D97-AF65-F5344CB8AC3E}">
        <p14:creationId xmlns:p14="http://schemas.microsoft.com/office/powerpoint/2010/main" val="3067377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DB90D12-0F1A-4F69-BBCE-007D83E7A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17" y="223419"/>
            <a:ext cx="5118235" cy="6289348"/>
          </a:xfrm>
          <a:prstGeom prst="rect">
            <a:avLst/>
          </a:prstGeom>
        </p:spPr>
      </p:pic>
      <p:pic>
        <p:nvPicPr>
          <p:cNvPr id="6" name="Resim 5">
            <a:extLst>
              <a:ext uri="{FF2B5EF4-FFF2-40B4-BE49-F238E27FC236}">
                <a16:creationId xmlns:a16="http://schemas.microsoft.com/office/drawing/2014/main" id="{FE7BBF84-D408-4CC5-87F2-21AF1763B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185" y="1053843"/>
            <a:ext cx="5118235" cy="4087324"/>
          </a:xfrm>
          <a:prstGeom prst="rect">
            <a:avLst/>
          </a:prstGeom>
        </p:spPr>
      </p:pic>
    </p:spTree>
    <p:extLst>
      <p:ext uri="{BB962C8B-B14F-4D97-AF65-F5344CB8AC3E}">
        <p14:creationId xmlns:p14="http://schemas.microsoft.com/office/powerpoint/2010/main" val="1148725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1F7930D-840C-4BEC-A3ED-4A2003D51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256" y="643243"/>
            <a:ext cx="5036359" cy="5617597"/>
          </a:xfrm>
          <a:prstGeom prst="rect">
            <a:avLst/>
          </a:prstGeom>
        </p:spPr>
      </p:pic>
      <p:pic>
        <p:nvPicPr>
          <p:cNvPr id="7" name="Resim 6">
            <a:extLst>
              <a:ext uri="{FF2B5EF4-FFF2-40B4-BE49-F238E27FC236}">
                <a16:creationId xmlns:a16="http://schemas.microsoft.com/office/drawing/2014/main" id="{BFEF4727-E005-49D1-8E5A-CEFFA2F2A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387" y="1287054"/>
            <a:ext cx="5265572" cy="4143361"/>
          </a:xfrm>
          <a:prstGeom prst="rect">
            <a:avLst/>
          </a:prstGeom>
        </p:spPr>
      </p:pic>
    </p:spTree>
    <p:extLst>
      <p:ext uri="{BB962C8B-B14F-4D97-AF65-F5344CB8AC3E}">
        <p14:creationId xmlns:p14="http://schemas.microsoft.com/office/powerpoint/2010/main" val="2281468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1655578" y="2731719"/>
            <a:ext cx="8662549" cy="1151965"/>
          </a:xfrm>
        </p:spPr>
        <p:txBody>
          <a:bodyPr>
            <a:noAutofit/>
          </a:bodyPr>
          <a:lstStyle/>
          <a:p>
            <a:pPr algn="ctr"/>
            <a:r>
              <a:rPr lang="tr-TR" sz="7200" dirty="0">
                <a:latin typeface="Calibri" panose="020F0502020204030204" pitchFamily="34" charset="0"/>
                <a:cs typeface="Calibri" panose="020F0502020204030204" pitchFamily="34" charset="0"/>
              </a:rPr>
              <a:t>Bizi dinlediğiniz için teşekkür ederiz</a:t>
            </a:r>
          </a:p>
        </p:txBody>
      </p:sp>
      <p:sp>
        <p:nvSpPr>
          <p:cNvPr id="3" name="Alt Başlık 2"/>
          <p:cNvSpPr txBox="1">
            <a:spLocks/>
          </p:cNvSpPr>
          <p:nvPr/>
        </p:nvSpPr>
        <p:spPr>
          <a:xfrm>
            <a:off x="2830985" y="4214092"/>
            <a:ext cx="6311734" cy="685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tr-TR" dirty="0" smtClean="0"/>
              <a:t>SUNGURLU REHBERLİK VE ARAŞTIRMA MERKEZİ</a:t>
            </a:r>
            <a:endParaRPr lang="tr-TR" dirty="0"/>
          </a:p>
        </p:txBody>
      </p:sp>
    </p:spTree>
    <p:extLst>
      <p:ext uri="{BB962C8B-B14F-4D97-AF65-F5344CB8AC3E}">
        <p14:creationId xmlns:p14="http://schemas.microsoft.com/office/powerpoint/2010/main" val="2041189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685801" y="436418"/>
            <a:ext cx="10396882" cy="1151965"/>
          </a:xfrm>
        </p:spPr>
        <p:txBody>
          <a:bodyPr>
            <a:normAutofit/>
          </a:bodyPr>
          <a:lstStyle/>
          <a:p>
            <a:r>
              <a:rPr lang="tr-TR" b="1" i="1" dirty="0"/>
              <a:t>Destek eğitim odası soru-cevap</a:t>
            </a:r>
          </a:p>
        </p:txBody>
      </p:sp>
      <p:sp>
        <p:nvSpPr>
          <p:cNvPr id="5" name="Metin kutusu 4"/>
          <p:cNvSpPr txBox="1"/>
          <p:nvPr/>
        </p:nvSpPr>
        <p:spPr>
          <a:xfrm>
            <a:off x="2690045" y="1536174"/>
            <a:ext cx="9393382" cy="3785652"/>
          </a:xfrm>
          <a:prstGeom prst="rect">
            <a:avLst/>
          </a:prstGeom>
          <a:noFill/>
        </p:spPr>
        <p:txBody>
          <a:bodyPr wrap="square" rtlCol="0">
            <a:spAutoFit/>
          </a:bodyPr>
          <a:lstStyle/>
          <a:p>
            <a:pPr marL="285750" indent="-285750">
              <a:buFont typeface="Arial" panose="020B0604020202020204" pitchFamily="34" charset="0"/>
              <a:buChar char="•"/>
            </a:pPr>
            <a:r>
              <a:rPr lang="tr-TR" sz="2400" b="1" i="1" dirty="0">
                <a:latin typeface="Calibri" panose="020F0502020204030204" pitchFamily="34" charset="0"/>
              </a:rPr>
              <a:t>Destek eğitim odası açmak zorunlu mudur?</a:t>
            </a:r>
          </a:p>
          <a:p>
            <a:endParaRPr lang="tr-TR" dirty="0">
              <a:latin typeface="Calibri" panose="020F0502020204030204" pitchFamily="34" charset="0"/>
            </a:endParaRPr>
          </a:p>
          <a:p>
            <a:r>
              <a:rPr lang="tr-TR" dirty="0">
                <a:latin typeface="Calibri" panose="020F0502020204030204" pitchFamily="34" charset="0"/>
              </a:rPr>
              <a:t>7 Temmuz 2018 tarih  ve 30471  sayılı  Resmî  Gazete ’de  yayımlanan  </a:t>
            </a:r>
            <a:r>
              <a:rPr lang="tr-TR" b="1" i="1" dirty="0">
                <a:latin typeface="Calibri" panose="020F0502020204030204" pitchFamily="34" charset="0"/>
              </a:rPr>
              <a:t>Özel Eğitim  Hizmetleri  Yönetmeliğinin </a:t>
            </a:r>
            <a:r>
              <a:rPr lang="tr-TR" b="1" i="1" u="sng" dirty="0">
                <a:highlight>
                  <a:srgbClr val="FF0000"/>
                </a:highlight>
                <a:latin typeface="Calibri" panose="020F0502020204030204" pitchFamily="34" charset="0"/>
              </a:rPr>
              <a:t>23. Maddesinin 1. Fıkrasının c bendi </a:t>
            </a:r>
            <a:r>
              <a:rPr lang="tr-TR" b="1" i="1" dirty="0">
                <a:latin typeface="Calibri" panose="020F0502020204030204" pitchFamily="34" charset="0"/>
              </a:rPr>
              <a:t>ve </a:t>
            </a:r>
            <a:r>
              <a:rPr lang="tr-TR" b="1" i="1" u="sng" dirty="0">
                <a:highlight>
                  <a:srgbClr val="FF0000"/>
                </a:highlight>
                <a:latin typeface="Calibri" panose="020F0502020204030204" pitchFamily="34" charset="0"/>
              </a:rPr>
              <a:t>25. Maddesinin 1. fıkraları</a:t>
            </a:r>
            <a:r>
              <a:rPr lang="tr-TR" u="sng" dirty="0">
                <a:highlight>
                  <a:srgbClr val="FF0000"/>
                </a:highlight>
                <a:latin typeface="Calibri" panose="020F0502020204030204" pitchFamily="34" charset="0"/>
              </a:rPr>
              <a:t> </a:t>
            </a:r>
            <a:r>
              <a:rPr lang="tr-TR" dirty="0">
                <a:latin typeface="Calibri" panose="020F0502020204030204" pitchFamily="34" charset="0"/>
              </a:rPr>
              <a:t>gereğince, okul ve kurumlarda tanılama sonucunda, </a:t>
            </a:r>
            <a:r>
              <a:rPr lang="tr-TR" b="1" i="1" dirty="0">
                <a:latin typeface="Calibri" panose="020F0502020204030204" pitchFamily="34" charset="0"/>
              </a:rPr>
              <a:t>Tam Zamanlı Kaynaştırma kararıyla özel eğitime ihtiyacı olduğu belirlenen veya üstün yetenekli</a:t>
            </a:r>
            <a:r>
              <a:rPr lang="tr-TR" dirty="0">
                <a:latin typeface="Calibri" panose="020F0502020204030204" pitchFamily="34" charset="0"/>
              </a:rPr>
              <a:t> tanısı konulan öğrenciler için, Destek Eğitim Odası açılması </a:t>
            </a:r>
            <a:r>
              <a:rPr lang="tr-TR" b="1" i="1" dirty="0">
                <a:latin typeface="Calibri" panose="020F0502020204030204" pitchFamily="34" charset="0"/>
              </a:rPr>
              <a:t>zorunludur. </a:t>
            </a:r>
          </a:p>
          <a:p>
            <a:r>
              <a:rPr lang="tr-TR" dirty="0">
                <a:latin typeface="Calibri" panose="020F0502020204030204" pitchFamily="34" charset="0"/>
              </a:rPr>
              <a:t>Destek Eğitim Odaları, </a:t>
            </a:r>
            <a:r>
              <a:rPr lang="tr-TR" b="1" i="1" dirty="0">
                <a:latin typeface="Calibri" panose="020F0502020204030204" pitchFamily="34" charset="0"/>
              </a:rPr>
              <a:t>il veya ilçe özel eğitim hizmetleri kurulunun teklifi doğrultusunda il veya ilçe milli eğitim müdürlüklerince</a:t>
            </a:r>
            <a:r>
              <a:rPr lang="tr-TR" dirty="0">
                <a:latin typeface="Calibri" panose="020F0502020204030204" pitchFamily="34" charset="0"/>
              </a:rPr>
              <a:t> açılır. Okul/Kurum Müdürlüğünün resmi yazıyla İlçe Milli Eğitim Müdürlüğüne başvurması, Kaynaştırma öğrencisi bulunan tüm okullarımızda destek eğitim odası açılması zorunludur. Destek eğitim onayı Eğitim-Öğretim Yılı başında herhangi bir yazışmaya gerek kalmadan İlçe Milli Eğitim Müdürlüğünce alınacaktır. </a:t>
            </a:r>
          </a:p>
          <a:p>
            <a:endParaRPr lang="tr-TR" dirty="0">
              <a:latin typeface="Calibri" panose="020F0502020204030204" pitchFamily="34" charset="0"/>
            </a:endParaRPr>
          </a:p>
        </p:txBody>
      </p:sp>
      <p:sp>
        <p:nvSpPr>
          <p:cNvPr id="2" name="Metin kutusu 1">
            <a:extLst>
              <a:ext uri="{FF2B5EF4-FFF2-40B4-BE49-F238E27FC236}">
                <a16:creationId xmlns:a16="http://schemas.microsoft.com/office/drawing/2014/main" id="{81DFDD7D-806B-439C-9AD8-E79FDC4B55AE}"/>
              </a:ext>
            </a:extLst>
          </p:cNvPr>
          <p:cNvSpPr txBox="1"/>
          <p:nvPr/>
        </p:nvSpPr>
        <p:spPr>
          <a:xfrm>
            <a:off x="108573" y="1588384"/>
            <a:ext cx="2127380" cy="203132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sz="1400" dirty="0">
                <a:latin typeface="Calibri" panose="020F0502020204030204" pitchFamily="34" charset="0"/>
                <a:cs typeface="Calibri" panose="020F0502020204030204" pitchFamily="34" charset="0"/>
              </a:rPr>
              <a:t>Tam </a:t>
            </a:r>
            <a:r>
              <a:rPr lang="en-US" sz="1400" dirty="0" err="1">
                <a:latin typeface="Calibri" panose="020F0502020204030204" pitchFamily="34" charset="0"/>
                <a:cs typeface="Calibri" panose="020F0502020204030204" pitchFamily="34" charset="0"/>
              </a:rPr>
              <a:t>zamanlı</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kaynaştırma</a:t>
            </a: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bü</a:t>
            </a:r>
            <a:r>
              <a:rPr lang="tr-TR"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tünleştirme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yoluyla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egitim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yapılan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okullarda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özel</a:t>
            </a:r>
            <a:r>
              <a:rPr lang="en-US" sz="1400" dirty="0">
                <a:latin typeface="Calibri" panose="020F0502020204030204" pitchFamily="34" charset="0"/>
                <a:cs typeface="Calibri" panose="020F0502020204030204" pitchFamily="34" charset="0"/>
              </a:rPr>
              <a:t> e</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itim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ihtiyacı</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olan</a:t>
            </a:r>
            <a:r>
              <a:rPr lang="en-US" sz="1400" dirty="0">
                <a:latin typeface="Calibri" panose="020F0502020204030204" pitchFamily="34" charset="0"/>
                <a:cs typeface="Calibri" panose="020F0502020204030204" pitchFamily="34" charset="0"/>
              </a:rPr>
              <a:t> ö</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renciler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için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uygun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ortam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düzenlemeleri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yapılır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destek</a:t>
            </a:r>
            <a:r>
              <a:rPr lang="en-US" sz="1400" dirty="0">
                <a:latin typeface="Calibri" panose="020F0502020204030204" pitchFamily="34" charset="0"/>
                <a:cs typeface="Calibri" panose="020F0502020204030204" pitchFamily="34" charset="0"/>
              </a:rPr>
              <a:t> e</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itim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odası</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açılır</a:t>
            </a:r>
            <a:r>
              <a:rPr lang="en-US" sz="1400" dirty="0">
                <a:latin typeface="Calibri" panose="020F0502020204030204" pitchFamily="34" charset="0"/>
                <a:cs typeface="Calibri" panose="020F0502020204030204" pitchFamily="34" charset="0"/>
              </a:rPr>
              <a:t>.</a:t>
            </a:r>
            <a:endParaRPr lang="tr-TR" sz="1400" dirty="0">
              <a:latin typeface="Calibri" panose="020F0502020204030204" pitchFamily="34" charset="0"/>
              <a:cs typeface="Calibri" panose="020F0502020204030204" pitchFamily="34" charset="0"/>
            </a:endParaRPr>
          </a:p>
        </p:txBody>
      </p:sp>
      <p:cxnSp>
        <p:nvCxnSpPr>
          <p:cNvPr id="6" name="Bağlayıcı: Dirsek 5">
            <a:extLst>
              <a:ext uri="{FF2B5EF4-FFF2-40B4-BE49-F238E27FC236}">
                <a16:creationId xmlns:a16="http://schemas.microsoft.com/office/drawing/2014/main" id="{6D61A788-954D-4CD6-BDDA-9052083FA3E4}"/>
              </a:ext>
            </a:extLst>
          </p:cNvPr>
          <p:cNvCxnSpPr>
            <a:cxnSpLocks/>
          </p:cNvCxnSpPr>
          <p:nvPr/>
        </p:nvCxnSpPr>
        <p:spPr>
          <a:xfrm rot="10800000">
            <a:off x="2248680" y="1782148"/>
            <a:ext cx="2509932" cy="989045"/>
          </a:xfrm>
          <a:prstGeom prst="bentConnector3">
            <a:avLst>
              <a:gd name="adj1" fmla="val 842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4A3AB799-5B96-4DD7-B212-269921A2B08C}"/>
              </a:ext>
            </a:extLst>
          </p:cNvPr>
          <p:cNvSpPr txBox="1"/>
          <p:nvPr/>
        </p:nvSpPr>
        <p:spPr>
          <a:xfrm>
            <a:off x="108573" y="3930788"/>
            <a:ext cx="2405387" cy="267765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400" dirty="0" err="1">
                <a:latin typeface="Calibri" panose="020F0502020204030204" pitchFamily="34" charset="0"/>
                <a:cs typeface="Calibri" panose="020F0502020204030204" pitchFamily="34" charset="0"/>
              </a:rPr>
              <a:t>Okul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öncesi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ilkö</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retim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ortaö</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retim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kademesinde</a:t>
            </a:r>
            <a:r>
              <a:rPr lang="en-US" sz="1400" dirty="0">
                <a:latin typeface="Calibri" panose="020F0502020204030204" pitchFamily="34" charset="0"/>
                <a:cs typeface="Calibri" panose="020F0502020204030204" pitchFamily="34" charset="0"/>
              </a:rPr>
              <a:t> e</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itim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veren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okullarda</a:t>
            </a:r>
            <a:r>
              <a:rPr lang="en-US" sz="1400" dirty="0">
                <a:latin typeface="Calibri" panose="020F0502020204030204" pitchFamily="34" charset="0"/>
                <a:cs typeface="Calibri" panose="020F0502020204030204" pitchFamily="34" charset="0"/>
              </a:rPr>
              <a:t> tam </a:t>
            </a:r>
            <a:r>
              <a:rPr lang="en-US" sz="1400" dirty="0" err="1">
                <a:latin typeface="Calibri" panose="020F0502020204030204" pitchFamily="34" charset="0"/>
                <a:cs typeface="Calibri" panose="020F0502020204030204" pitchFamily="34" charset="0"/>
              </a:rPr>
              <a:t>zamanlı</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kaynaştırma</a:t>
            </a: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bütünleştirme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yoluyla</a:t>
            </a:r>
            <a:r>
              <a:rPr lang="en-US" sz="1400" dirty="0">
                <a:latin typeface="Calibri" panose="020F0502020204030204" pitchFamily="34" charset="0"/>
                <a:cs typeface="Calibri" panose="020F0502020204030204" pitchFamily="34" charset="0"/>
              </a:rPr>
              <a:t> e</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itimlerini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sürdüren</a:t>
            </a:r>
            <a:r>
              <a:rPr lang="en-US" sz="1400" dirty="0">
                <a:latin typeface="Calibri" panose="020F0502020204030204" pitchFamily="34" charset="0"/>
                <a:cs typeface="Calibri" panose="020F0502020204030204" pitchFamily="34" charset="0"/>
              </a:rPr>
              <a:t> ö</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renciler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için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veya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ilçe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özel</a:t>
            </a:r>
            <a:r>
              <a:rPr lang="en-US" sz="1400" dirty="0">
                <a:latin typeface="Calibri" panose="020F0502020204030204" pitchFamily="34" charset="0"/>
                <a:cs typeface="Calibri" panose="020F0502020204030204" pitchFamily="34" charset="0"/>
              </a:rPr>
              <a:t> e</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itim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hizmetleri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kurulunun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teklifi</a:t>
            </a:r>
            <a:r>
              <a:rPr lang="en-US" sz="1400" dirty="0">
                <a:latin typeface="Calibri" panose="020F0502020204030204" pitchFamily="34" charset="0"/>
                <a:cs typeface="Calibri" panose="020F0502020204030204" pitchFamily="34" charset="0"/>
              </a:rPr>
              <a:t> do</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rultusunda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veya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ilçe</a:t>
            </a:r>
            <a:r>
              <a:rPr lang="en-US" sz="1400" dirty="0">
                <a:latin typeface="Calibri" panose="020F0502020204030204" pitchFamily="34" charset="0"/>
                <a:cs typeface="Calibri" panose="020F0502020204030204" pitchFamily="34" charset="0"/>
              </a:rPr>
              <a:t> milli e</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itim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müdürlüklerince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destek</a:t>
            </a:r>
            <a:r>
              <a:rPr lang="en-US" sz="1400" dirty="0">
                <a:latin typeface="Calibri" panose="020F0502020204030204" pitchFamily="34" charset="0"/>
                <a:cs typeface="Calibri" panose="020F0502020204030204" pitchFamily="34" charset="0"/>
              </a:rPr>
              <a:t> e</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itim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odası</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açılır</a:t>
            </a:r>
            <a:r>
              <a:rPr lang="en-US" sz="1400" dirty="0">
                <a:latin typeface="Calibri" panose="020F0502020204030204" pitchFamily="34" charset="0"/>
                <a:cs typeface="Calibri" panose="020F0502020204030204" pitchFamily="34" charset="0"/>
              </a:rPr>
              <a:t>. </a:t>
            </a:r>
            <a:endParaRPr lang="tr-TR" sz="1400" dirty="0">
              <a:latin typeface="Calibri" panose="020F0502020204030204" pitchFamily="34" charset="0"/>
              <a:cs typeface="Calibri" panose="020F0502020204030204" pitchFamily="34" charset="0"/>
            </a:endParaRPr>
          </a:p>
        </p:txBody>
      </p:sp>
      <p:cxnSp>
        <p:nvCxnSpPr>
          <p:cNvPr id="17" name="Bağlayıcı: Dirsek 16">
            <a:extLst>
              <a:ext uri="{FF2B5EF4-FFF2-40B4-BE49-F238E27FC236}">
                <a16:creationId xmlns:a16="http://schemas.microsoft.com/office/drawing/2014/main" id="{CB3AC9BB-22A3-40CF-AFB9-93D34278BE52}"/>
              </a:ext>
            </a:extLst>
          </p:cNvPr>
          <p:cNvCxnSpPr>
            <a:cxnSpLocks/>
          </p:cNvCxnSpPr>
          <p:nvPr/>
        </p:nvCxnSpPr>
        <p:spPr>
          <a:xfrm rot="10800000" flipV="1">
            <a:off x="2690046" y="2771194"/>
            <a:ext cx="5978099" cy="2416626"/>
          </a:xfrm>
          <a:prstGeom prst="bentConnector3">
            <a:avLst>
              <a:gd name="adj1" fmla="val -56447"/>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93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5879793" y="255567"/>
            <a:ext cx="4523839" cy="461665"/>
          </a:xfrm>
          <a:prstGeom prst="rect">
            <a:avLst/>
          </a:prstGeom>
          <a:noFill/>
        </p:spPr>
        <p:txBody>
          <a:bodyPr wrap="square" rtlCol="0">
            <a:spAutoFit/>
          </a:bodyPr>
          <a:lstStyle/>
          <a:p>
            <a:pPr marL="285750" indent="-285750">
              <a:buFont typeface="Arial" panose="020B0604020202020204" pitchFamily="34" charset="0"/>
              <a:buChar char="•"/>
            </a:pPr>
            <a:r>
              <a:rPr lang="tr-TR" sz="2400" b="1" i="1" dirty="0">
                <a:latin typeface="Calibri" panose="020F0502020204030204" pitchFamily="34" charset="0"/>
              </a:rPr>
              <a:t>Destek eğitim odası nasıl açılır?</a:t>
            </a:r>
          </a:p>
        </p:txBody>
      </p:sp>
      <p:graphicFrame>
        <p:nvGraphicFramePr>
          <p:cNvPr id="8" name="Diyagram 7"/>
          <p:cNvGraphicFramePr/>
          <p:nvPr>
            <p:extLst>
              <p:ext uri="{D42A27DB-BD31-4B8C-83A1-F6EECF244321}">
                <p14:modId xmlns:p14="http://schemas.microsoft.com/office/powerpoint/2010/main" val="2700380439"/>
              </p:ext>
            </p:extLst>
          </p:nvPr>
        </p:nvGraphicFramePr>
        <p:xfrm>
          <a:off x="377089" y="952933"/>
          <a:ext cx="11437822" cy="5649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368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1246938710"/>
              </p:ext>
            </p:extLst>
          </p:nvPr>
        </p:nvGraphicFramePr>
        <p:xfrm>
          <a:off x="963598" y="848597"/>
          <a:ext cx="11032176" cy="6102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Düz Ok Bağlayıcısı 5">
            <a:extLst>
              <a:ext uri="{FF2B5EF4-FFF2-40B4-BE49-F238E27FC236}">
                <a16:creationId xmlns:a16="http://schemas.microsoft.com/office/drawing/2014/main" id="{CDA0B170-8574-4446-83CF-14225495ECE2}"/>
              </a:ext>
            </a:extLst>
          </p:cNvPr>
          <p:cNvCxnSpPr>
            <a:cxnSpLocks/>
          </p:cNvCxnSpPr>
          <p:nvPr/>
        </p:nvCxnSpPr>
        <p:spPr>
          <a:xfrm flipV="1">
            <a:off x="6167535" y="944911"/>
            <a:ext cx="0" cy="2960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05087EED-86D0-40E4-B780-9FF60A5E0133}"/>
              </a:ext>
            </a:extLst>
          </p:cNvPr>
          <p:cNvSpPr txBox="1"/>
          <p:nvPr/>
        </p:nvSpPr>
        <p:spPr>
          <a:xfrm>
            <a:off x="2626143" y="540820"/>
            <a:ext cx="7707086" cy="30777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400" dirty="0">
                <a:latin typeface="Calibri" panose="020F0502020204030204" pitchFamily="34" charset="0"/>
                <a:cs typeface="Calibri" panose="020F0502020204030204" pitchFamily="34" charset="0"/>
              </a:rPr>
              <a:t>Özel e</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itim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ihtiyacı</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olan</a:t>
            </a:r>
            <a:r>
              <a:rPr lang="en-US" sz="1400" dirty="0">
                <a:latin typeface="Calibri" panose="020F0502020204030204" pitchFamily="34" charset="0"/>
                <a:cs typeface="Calibri" panose="020F0502020204030204" pitchFamily="34" charset="0"/>
              </a:rPr>
              <a:t> ö</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renciler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için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okulda</a:t>
            </a:r>
            <a:r>
              <a:rPr lang="en-US" sz="1400" dirty="0">
                <a:latin typeface="Calibri" panose="020F0502020204030204" pitchFamily="34" charset="0"/>
                <a:cs typeface="Calibri" panose="020F0502020204030204" pitchFamily="34" charset="0"/>
              </a:rPr>
              <a:t> BEP </a:t>
            </a:r>
            <a:r>
              <a:rPr lang="en-US" sz="1400" dirty="0" err="1">
                <a:latin typeface="Calibri" panose="020F0502020204030204" pitchFamily="34" charset="0"/>
                <a:cs typeface="Calibri" panose="020F0502020204030204" pitchFamily="34" charset="0"/>
              </a:rPr>
              <a:t>hazırlamak</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amacıyla</a:t>
            </a:r>
            <a:r>
              <a:rPr lang="en-US" sz="1400" dirty="0">
                <a:latin typeface="Calibri" panose="020F0502020204030204" pitchFamily="34" charset="0"/>
                <a:cs typeface="Calibri" panose="020F0502020204030204" pitchFamily="34" charset="0"/>
              </a:rPr>
              <a:t> BEP </a:t>
            </a:r>
            <a:r>
              <a:rPr lang="en-US" sz="1400" dirty="0" err="1">
                <a:latin typeface="Calibri" panose="020F0502020204030204" pitchFamily="34" charset="0"/>
                <a:cs typeface="Calibri" panose="020F0502020204030204" pitchFamily="34" charset="0"/>
              </a:rPr>
              <a:t>geliştirme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birimi</a:t>
            </a:r>
            <a:r>
              <a:rPr lang="tr-TR"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oluşturulur</a:t>
            </a:r>
            <a:r>
              <a:rPr lang="en-US" sz="1400" dirty="0">
                <a:latin typeface="Calibri" panose="020F0502020204030204" pitchFamily="34" charset="0"/>
                <a:cs typeface="Calibri" panose="020F0502020204030204" pitchFamily="34" charset="0"/>
              </a:rPr>
              <a:t>.</a:t>
            </a:r>
            <a:endParaRPr lang="tr-T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8815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2612130436"/>
              </p:ext>
            </p:extLst>
          </p:nvPr>
        </p:nvGraphicFramePr>
        <p:xfrm>
          <a:off x="825805" y="1187534"/>
          <a:ext cx="10971482" cy="5367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6418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505270" y="671691"/>
            <a:ext cx="9393382" cy="6186309"/>
          </a:xfrm>
          <a:prstGeom prst="rect">
            <a:avLst/>
          </a:prstGeom>
          <a:noFill/>
        </p:spPr>
        <p:txBody>
          <a:bodyPr wrap="square" rtlCol="0">
            <a:spAutoFit/>
          </a:bodyPr>
          <a:lstStyle/>
          <a:p>
            <a:pPr marL="285750" indent="-285750">
              <a:buFont typeface="Arial" panose="020B0604020202020204" pitchFamily="34" charset="0"/>
              <a:buChar char="•"/>
            </a:pPr>
            <a:r>
              <a:rPr lang="tr-TR" sz="2400" b="1" i="1" dirty="0">
                <a:latin typeface="Calibri" panose="020F0502020204030204" pitchFamily="34" charset="0"/>
                <a:cs typeface="Calibri" panose="020F0502020204030204" pitchFamily="34" charset="0"/>
              </a:rPr>
              <a:t>REHBERLİK VE ARAŞTIRMA MERKEZLERİNCE DÜZENLENEN RAPORLARIN GEÇERLİLİK SÜRESİ NEDİR? </a:t>
            </a:r>
          </a:p>
          <a:p>
            <a:endParaRPr lang="tr-TR" b="1" i="1"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Rehberlik  ve  Araştırma  Merkezlerince  düzenlenen  Özel  Eğitim  ve  Değerlendirme  Kurulu  Raporları, </a:t>
            </a:r>
            <a:r>
              <a:rPr lang="tr-TR" b="1" i="1" dirty="0">
                <a:latin typeface="Calibri" panose="020F0502020204030204" pitchFamily="34" charset="0"/>
                <a:cs typeface="Calibri" panose="020F0502020204030204" pitchFamily="34" charset="0"/>
              </a:rPr>
              <a:t>öğrencinin bulunduğu eğitim kademesinin sonuna kadar geçerlidir. </a:t>
            </a:r>
            <a:r>
              <a:rPr lang="tr-TR" dirty="0">
                <a:latin typeface="Calibri" panose="020F0502020204030204" pitchFamily="34" charset="0"/>
                <a:cs typeface="Calibri" panose="020F0502020204030204" pitchFamily="34" charset="0"/>
              </a:rPr>
              <a:t>Yani ilkokulun herhangi bir sınıfında alınan rapor öğrenci ilkokulu bitirinceye kadar, yine aynı şekilde ortaokul veya lisenin herhangi bir sınıfında alınan  rapor  öğrenci  okuldan  mezun  oluncaya  kadar  geçerlidir.  </a:t>
            </a:r>
            <a:r>
              <a:rPr lang="tr-TR" b="1" i="1" dirty="0">
                <a:latin typeface="Calibri" panose="020F0502020204030204" pitchFamily="34" charset="0"/>
                <a:cs typeface="Calibri" panose="020F0502020204030204" pitchFamily="34" charset="0"/>
              </a:rPr>
              <a:t>Durumunda değişme/gelişme görülen öğrenciler  yeniden  Rehberlik  ve  Araştırma  Merkezlerine  yönlendirilir  ve  yapılan eğitsel  tanılama  sonucunda öğrencinin durumunda bir değişme/gelişme gözlendi ise yeniden rapor düzenlenir. </a:t>
            </a:r>
          </a:p>
          <a:p>
            <a:endParaRPr lang="tr-TR"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tr-TR" sz="2400" b="1" i="1" dirty="0">
                <a:latin typeface="Calibri" panose="020F0502020204030204" pitchFamily="34" charset="0"/>
                <a:cs typeface="Calibri" panose="020F0502020204030204" pitchFamily="34" charset="0"/>
              </a:rPr>
              <a:t>DESTEK EĞİTİM ODASI İÇİN AYRI BİR DERSLİK/BÖLÜM GEREKLİ MİDİR? </a:t>
            </a:r>
          </a:p>
          <a:p>
            <a:endParaRPr lang="tr-TR" b="1" i="1"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Destek   Eğitim  Odası  Hizmeti  için  okul/kurumda  </a:t>
            </a:r>
            <a:r>
              <a:rPr lang="tr-TR" b="1" i="1" dirty="0">
                <a:latin typeface="Calibri" panose="020F0502020204030204" pitchFamily="34" charset="0"/>
                <a:cs typeface="Calibri" panose="020F0502020204030204" pitchFamily="34" charset="0"/>
              </a:rPr>
              <a:t>ayrı  bir  derslik/bölüm  ayrılması  zorunluluğu bulunmamaktadır. </a:t>
            </a:r>
            <a:r>
              <a:rPr lang="tr-TR" dirty="0">
                <a:latin typeface="Calibri" panose="020F0502020204030204" pitchFamily="34" charset="0"/>
                <a:cs typeface="Calibri" panose="020F0502020204030204" pitchFamily="34" charset="0"/>
              </a:rPr>
              <a:t>Öğretmenler Odası, Kütüphane, Laboratuvar, Rehber Öğretmen Odası, Çok Amaçlı Salon, spor odası, Kurum   Yöneticilerinin  Odaları  vb.  uygun  şekilde  planlanarak  Destek  Eğitim  Odası  olarak kullanılabilir. </a:t>
            </a:r>
            <a:r>
              <a:rPr lang="tr-TR" b="1" i="1" dirty="0">
                <a:latin typeface="Calibri" panose="020F0502020204030204" pitchFamily="34" charset="0"/>
                <a:cs typeface="Calibri" panose="020F0502020204030204" pitchFamily="34" charset="0"/>
              </a:rPr>
              <a:t>Bu mekânlar destek eğitim amaçlı kullanılacak ise ortamda öğrencinin dikkatini dağıtacak fazla sayıda uyaran bulunmamasına, eğitim için ihtiyaç duyulan materyallerin ulaşılabilir olmasına dikkat edilmelidir. İmkanı olan okullarımızın uygun bir ortamı destek eğitime ayırmaları arzulanan bir durumdur. </a:t>
            </a:r>
          </a:p>
          <a:p>
            <a:endParaRPr lang="tr-TR" b="1" i="1" dirty="0">
              <a:latin typeface="Calibri" panose="020F0502020204030204" pitchFamily="34" charset="0"/>
            </a:endParaRPr>
          </a:p>
        </p:txBody>
      </p:sp>
    </p:spTree>
    <p:extLst>
      <p:ext uri="{BB962C8B-B14F-4D97-AF65-F5344CB8AC3E}">
        <p14:creationId xmlns:p14="http://schemas.microsoft.com/office/powerpoint/2010/main" val="35930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650320" y="966992"/>
            <a:ext cx="9393382" cy="5724644"/>
          </a:xfrm>
          <a:prstGeom prst="rect">
            <a:avLst/>
          </a:prstGeom>
          <a:noFill/>
        </p:spPr>
        <p:txBody>
          <a:bodyPr wrap="square" rtlCol="0">
            <a:spAutoFit/>
          </a:bodyPr>
          <a:lstStyle/>
          <a:p>
            <a:pPr marL="285750" indent="-285750">
              <a:buFont typeface="Arial" panose="020B0604020202020204" pitchFamily="34" charset="0"/>
              <a:buChar char="•"/>
            </a:pPr>
            <a:r>
              <a:rPr lang="tr-TR" sz="2400" b="1" i="1" dirty="0">
                <a:latin typeface="Calibri" panose="020F0502020204030204" pitchFamily="34" charset="0"/>
                <a:cs typeface="Calibri" panose="020F0502020204030204" pitchFamily="34" charset="0"/>
              </a:rPr>
              <a:t>DESTEK EĞİTİM ODASI HİZMETİNDEN HANGİ ÖĞRENCİLER YARARLANIR? </a:t>
            </a:r>
          </a:p>
          <a:p>
            <a:endParaRPr lang="tr-TR" sz="2000" b="1" i="1"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Destek Eğitim Odası Hizmetinden Rehberlik ve Araştırma Merkezlerince tanılama sonucu </a:t>
            </a:r>
            <a:r>
              <a:rPr lang="tr-TR" sz="2000" b="1" i="1" dirty="0">
                <a:latin typeface="Calibri" panose="020F0502020204030204" pitchFamily="34" charset="0"/>
                <a:cs typeface="Calibri" panose="020F0502020204030204" pitchFamily="34" charset="0"/>
              </a:rPr>
              <a:t>Tam Zamanlı Kaynaştırma  Raporu  düzenlenmiş</a:t>
            </a:r>
            <a:r>
              <a:rPr lang="tr-TR" sz="2000" dirty="0">
                <a:latin typeface="Calibri" panose="020F0502020204030204" pitchFamily="34" charset="0"/>
                <a:cs typeface="Calibri" panose="020F0502020204030204" pitchFamily="34" charset="0"/>
              </a:rPr>
              <a:t>  özel  eğitim  ihtiyacı  olan  öğrenciler  ile  üstün  yetenekli  öğrenciler yararlanabilir. </a:t>
            </a:r>
            <a:r>
              <a:rPr lang="tr-TR" sz="2000" b="1" i="1" dirty="0">
                <a:latin typeface="Calibri" panose="020F0502020204030204" pitchFamily="34" charset="0"/>
                <a:cs typeface="Calibri" panose="020F0502020204030204" pitchFamily="34" charset="0"/>
              </a:rPr>
              <a:t>(özel eğitim sınıfı ve özel eğitim okulu kararı olanlar yararlanamaz). </a:t>
            </a:r>
            <a:r>
              <a:rPr lang="tr-TR" sz="2000" dirty="0">
                <a:latin typeface="Calibri" panose="020F0502020204030204" pitchFamily="34" charset="0"/>
                <a:cs typeface="Calibri" panose="020F0502020204030204" pitchFamily="34" charset="0"/>
              </a:rPr>
              <a:t>Rehberlik ve Araştırma Merkezlerince tanılaması yapılmamış, Tam Zamanlı Kaynaştırma raporu olmayan bir öğrenci </a:t>
            </a:r>
            <a:r>
              <a:rPr lang="tr-TR" sz="2000" i="1" u="sng" dirty="0">
                <a:latin typeface="Calibri" panose="020F0502020204030204" pitchFamily="34" charset="0"/>
                <a:cs typeface="Calibri" panose="020F0502020204030204" pitchFamily="34" charset="0"/>
              </a:rPr>
              <a:t>kesinlikle Destek Eğitim Odası Hizmetinden yararlanamaz. </a:t>
            </a:r>
          </a:p>
          <a:p>
            <a:r>
              <a:rPr lang="tr-TR" sz="2000" dirty="0">
                <a:latin typeface="Calibri" panose="020F0502020204030204" pitchFamily="34" charset="0"/>
                <a:cs typeface="Calibri" panose="020F0502020204030204" pitchFamily="34" charset="0"/>
              </a:rPr>
              <a:t>Fiziksel engelinden dolayı Tam Zamanlı Kaynaştırma raporu (bedensel, görme, işitme) almış öğrencilere bu engellerinden dolayı, okullarda engel türünde uzman personel yok ise Destek Eğitim Hizmeti verilmeyebilir. </a:t>
            </a:r>
          </a:p>
          <a:p>
            <a:r>
              <a:rPr lang="tr-TR" sz="2000" dirty="0">
                <a:latin typeface="Calibri" panose="020F0502020204030204" pitchFamily="34" charset="0"/>
                <a:cs typeface="Calibri" panose="020F0502020204030204" pitchFamily="34" charset="0"/>
              </a:rPr>
              <a:t>Bu durumdaki öğrenciler ancak </a:t>
            </a:r>
            <a:r>
              <a:rPr lang="tr-TR" sz="2000" b="1" i="1" dirty="0">
                <a:latin typeface="Calibri" panose="020F0502020204030204" pitchFamily="34" charset="0"/>
                <a:cs typeface="Calibri" panose="020F0502020204030204" pitchFamily="34" charset="0"/>
              </a:rPr>
              <a:t>Okul BEP Geliştirme Biriminin önerisi /kararı doğrultusunda ihtiyaçları olan derslerden destek eğitime alınabilirler. </a:t>
            </a:r>
            <a:r>
              <a:rPr lang="tr-TR" sz="2000" dirty="0">
                <a:latin typeface="Calibri" panose="020F0502020204030204" pitchFamily="34" charset="0"/>
                <a:cs typeface="Calibri" panose="020F0502020204030204" pitchFamily="34" charset="0"/>
              </a:rPr>
              <a:t>(örneğin; yalnızca bedensel engelinden dolayı tam zamanlı kaynaştırma  raporu  bulunan  bir  öğrenci,  ihtiyacı  olması  ve  Okul  BEP  Geliştirme  Birimi’nin  kararı doğrultusunda Türkçe, Matematik, Sosyal Bilgiler, Yabancı Dil vb. derslerden destek eğitim alabilir.) </a:t>
            </a:r>
          </a:p>
          <a:p>
            <a:endParaRPr lang="tr-TR" b="1" i="1" dirty="0">
              <a:latin typeface="Calibri" panose="020F0502020204030204" pitchFamily="34" charset="0"/>
            </a:endParaRPr>
          </a:p>
        </p:txBody>
      </p:sp>
    </p:spTree>
    <p:extLst>
      <p:ext uri="{BB962C8B-B14F-4D97-AF65-F5344CB8AC3E}">
        <p14:creationId xmlns:p14="http://schemas.microsoft.com/office/powerpoint/2010/main" val="1359635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557013" y="356260"/>
            <a:ext cx="9393382" cy="5355312"/>
          </a:xfrm>
          <a:prstGeom prst="rect">
            <a:avLst/>
          </a:prstGeom>
          <a:noFill/>
        </p:spPr>
        <p:txBody>
          <a:bodyPr wrap="square" rtlCol="0">
            <a:spAutoFit/>
          </a:bodyPr>
          <a:lstStyle/>
          <a:p>
            <a:pPr marL="285750" indent="-285750">
              <a:buFont typeface="Arial" panose="020B0604020202020204" pitchFamily="34" charset="0"/>
              <a:buChar char="•"/>
            </a:pPr>
            <a:r>
              <a:rPr lang="tr-TR" b="1" i="1" dirty="0">
                <a:latin typeface="Calibri" panose="020F0502020204030204" pitchFamily="34" charset="0"/>
                <a:cs typeface="Calibri" panose="020F0502020204030204" pitchFamily="34" charset="0"/>
              </a:rPr>
              <a:t>DESTEK EĞİTİM ODASINDA ÖĞRENCİLER HANGİ DERSLERDEN KAÇ SAAT EĞİTİM ALABİLİR? </a:t>
            </a:r>
          </a:p>
          <a:p>
            <a:endParaRPr lang="tr-TR" b="1" i="1"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Destek Eğitim Odasında bir öğrencinin alabileceği haftalık ders saati, sınıfında bir haftada gördüğü </a:t>
            </a:r>
            <a:r>
              <a:rPr lang="tr-TR" dirty="0">
                <a:highlight>
                  <a:srgbClr val="FF00FF"/>
                </a:highlight>
                <a:latin typeface="Calibri" panose="020F0502020204030204" pitchFamily="34" charset="0"/>
                <a:cs typeface="Calibri" panose="020F0502020204030204" pitchFamily="34" charset="0"/>
              </a:rPr>
              <a:t>ders saatinin %40’ını geçemez. </a:t>
            </a:r>
            <a:r>
              <a:rPr lang="tr-TR" dirty="0">
                <a:latin typeface="Calibri" panose="020F0502020204030204" pitchFamily="34" charset="0"/>
                <a:cs typeface="Calibri" panose="020F0502020204030204" pitchFamily="34" charset="0"/>
              </a:rPr>
              <a:t>Yani öğrencinin kendi sınıfında haftada 30 saat ders işleniyorsa, bu öğrenci destek eğitim odasında haftada en fazla 12 saat ders görebilir. </a:t>
            </a:r>
            <a:r>
              <a:rPr lang="tr-TR" b="1" i="1" dirty="0">
                <a:latin typeface="Calibri" panose="020F0502020204030204" pitchFamily="34" charset="0"/>
                <a:cs typeface="Calibri" panose="020F0502020204030204" pitchFamily="34" charset="0"/>
              </a:rPr>
              <a:t>Öğrencilerin hangi derslerden destek eğitim alacağı Okul BEP Geliştirme Biriminin kararıyla belirlenir. </a:t>
            </a:r>
            <a:r>
              <a:rPr lang="tr-TR" dirty="0">
                <a:latin typeface="Calibri" panose="020F0502020204030204" pitchFamily="34" charset="0"/>
                <a:cs typeface="Calibri" panose="020F0502020204030204" pitchFamily="34" charset="0"/>
              </a:rPr>
              <a:t>Okul BEP Geliştirme Birimi bu kararı alırken öğrencinin performansını, eğitim ihtiyacını, velisinin ve sınıf/şube rehber öğretmeninin öneri ve isteklerini göz önünde bulundurur. </a:t>
            </a:r>
          </a:p>
          <a:p>
            <a:r>
              <a:rPr lang="tr-TR" dirty="0">
                <a:latin typeface="Calibri" panose="020F0502020204030204" pitchFamily="34" charset="0"/>
                <a:cs typeface="Calibri" panose="020F0502020204030204" pitchFamily="34" charset="0"/>
              </a:rPr>
              <a:t>Görsel Sanatlar, Beden Eğitimi, Müzik, Teknoloji ve Tasarım, Rehberlik/Sosyal Etkinlikler, Seçmeli Ders vb. derslerden </a:t>
            </a:r>
            <a:r>
              <a:rPr lang="tr-TR" b="1" i="1" dirty="0">
                <a:latin typeface="Calibri" panose="020F0502020204030204" pitchFamily="34" charset="0"/>
                <a:cs typeface="Calibri" panose="020F0502020204030204" pitchFamily="34" charset="0"/>
              </a:rPr>
              <a:t>destek eğitim verilmez </a:t>
            </a:r>
            <a:r>
              <a:rPr lang="tr-TR" dirty="0">
                <a:latin typeface="Calibri" panose="020F0502020204030204" pitchFamily="34" charset="0"/>
                <a:cs typeface="Calibri" panose="020F0502020204030204" pitchFamily="34" charset="0"/>
              </a:rPr>
              <a:t>(bu dersler öğrencinin kaynaşması gereken derslerdir). </a:t>
            </a:r>
            <a:r>
              <a:rPr lang="tr-TR" b="1" i="1" dirty="0">
                <a:latin typeface="Calibri" panose="020F0502020204030204" pitchFamily="34" charset="0"/>
                <a:cs typeface="Calibri" panose="020F0502020204030204" pitchFamily="34" charset="0"/>
              </a:rPr>
              <a:t>Öğrenciye bir dersin tamamı Destek Eğitim Odasında verilmemelidir. </a:t>
            </a:r>
            <a:r>
              <a:rPr lang="tr-TR" dirty="0">
                <a:latin typeface="Calibri" panose="020F0502020204030204" pitchFamily="34" charset="0"/>
                <a:cs typeface="Calibri" panose="020F0502020204030204" pitchFamily="34" charset="0"/>
              </a:rPr>
              <a:t>Öğrenci dersin bir kısmını kendi sınıfında kendi ders öğretmeninden almalıdır. Destek eğitim alacak öğrenciye </a:t>
            </a:r>
            <a:r>
              <a:rPr lang="tr-TR" b="1" i="1" dirty="0">
                <a:highlight>
                  <a:srgbClr val="FF00FF"/>
                </a:highlight>
                <a:latin typeface="Calibri" panose="020F0502020204030204" pitchFamily="34" charset="0"/>
                <a:cs typeface="Calibri" panose="020F0502020204030204" pitchFamily="34" charset="0"/>
              </a:rPr>
              <a:t>Destek Eğitim Odasında alacağı ders, sınıfında aynı dersi işleyeceği ders saatlerinde verilir</a:t>
            </a:r>
            <a:r>
              <a:rPr lang="tr-TR" b="1" i="1" dirty="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Yani öğrencinin kendi sınıfında haftada 4 saat Matematik dersi işleniyor ve öğrenci haftada 2 saat Matematik dersinden destek  eğitim  alıyor  ise;  sınıfında  Matematik  dersi  işlenen  ders  saatlerinden  ikisinde  Destek  Eğitim Odasında  Matematik  dersi  almalıdır.  Öğrenci  farklı  bir  derste  sınıfından  alınıp  destek  eğitime  tabi tutulmamalıdır. İlkokullarda Yabancı Dil dersine branş öğretmenlerinin girdiği ders saatlerinde, Yabancı Dil dersinden muaf olan öğrenciler istisnai olarak Yabancı Dil ders saatinde destek eğitime alınabilir. </a:t>
            </a:r>
          </a:p>
        </p:txBody>
      </p:sp>
      <p:sp>
        <p:nvSpPr>
          <p:cNvPr id="2" name="Metin kutusu 1">
            <a:extLst>
              <a:ext uri="{FF2B5EF4-FFF2-40B4-BE49-F238E27FC236}">
                <a16:creationId xmlns:a16="http://schemas.microsoft.com/office/drawing/2014/main" id="{2CB60D8B-D87C-47FC-B422-F58CE96BB037}"/>
              </a:ext>
            </a:extLst>
          </p:cNvPr>
          <p:cNvSpPr txBox="1"/>
          <p:nvPr/>
        </p:nvSpPr>
        <p:spPr>
          <a:xfrm>
            <a:off x="241605" y="671691"/>
            <a:ext cx="2314417" cy="369331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b="1" dirty="0">
                <a:latin typeface="Calibri" panose="020F0502020204030204" pitchFamily="34" charset="0"/>
                <a:cs typeface="Calibri" panose="020F0502020204030204" pitchFamily="34" charset="0"/>
              </a:rPr>
              <a:t>MEB Özel Eğitim Hizmetleri Yönetmeliği</a:t>
            </a:r>
          </a:p>
          <a:p>
            <a:pPr algn="ctr"/>
            <a:endParaRPr lang="tr-TR" b="1" dirty="0">
              <a:latin typeface="Calibri" panose="020F0502020204030204" pitchFamily="34" charset="0"/>
              <a:cs typeface="Calibri" panose="020F0502020204030204" pitchFamily="34" charset="0"/>
            </a:endParaRPr>
          </a:p>
          <a:p>
            <a:pPr algn="ctr"/>
            <a:r>
              <a:rPr lang="tr-TR" b="1" i="1" dirty="0">
                <a:latin typeface="Calibri" panose="020F0502020204030204" pitchFamily="34" charset="0"/>
                <a:cs typeface="Calibri" panose="020F0502020204030204" pitchFamily="34" charset="0"/>
              </a:rPr>
              <a:t>MADDE 25/1-a: </a:t>
            </a:r>
            <a:r>
              <a:rPr lang="en-US" sz="1400" dirty="0">
                <a:latin typeface="Calibri" panose="020F0502020204030204" pitchFamily="34" charset="0"/>
                <a:cs typeface="Calibri" panose="020F0502020204030204" pitchFamily="34" charset="0"/>
              </a:rPr>
              <a:t>E</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itim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alacak</a:t>
            </a:r>
            <a:r>
              <a:rPr lang="en-US" sz="1400" dirty="0">
                <a:latin typeface="Calibri" panose="020F0502020204030204" pitchFamily="34" charset="0"/>
                <a:cs typeface="Calibri" panose="020F0502020204030204" pitchFamily="34" charset="0"/>
              </a:rPr>
              <a:t> ö</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renciler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bu</a:t>
            </a:r>
            <a:r>
              <a:rPr lang="en-US" sz="1400" dirty="0">
                <a:latin typeface="Calibri" panose="020F0502020204030204" pitchFamily="34" charset="0"/>
                <a:cs typeface="Calibri" panose="020F0502020204030204" pitchFamily="34" charset="0"/>
              </a:rPr>
              <a:t> ö</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rencilere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okutulacak</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dersler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ile</a:t>
            </a:r>
            <a:r>
              <a:rPr lang="en-US" sz="1400" dirty="0">
                <a:latin typeface="Calibri" panose="020F0502020204030204" pitchFamily="34" charset="0"/>
                <a:cs typeface="Calibri" panose="020F0502020204030204" pitchFamily="34" charset="0"/>
              </a:rPr>
              <a:t> ö</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rencilerin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alacagı</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haftalık</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ders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saati</a:t>
            </a:r>
            <a:r>
              <a:rPr lang="en-US" sz="1400" dirty="0">
                <a:latin typeface="Calibri" panose="020F0502020204030204" pitchFamily="34" charset="0"/>
                <a:cs typeface="Calibri" panose="020F0502020204030204" pitchFamily="34" charset="0"/>
              </a:rPr>
              <a:t> BEP </a:t>
            </a:r>
            <a:r>
              <a:rPr lang="en-US" sz="1400" dirty="0" err="1">
                <a:latin typeface="Calibri" panose="020F0502020204030204" pitchFamily="34" charset="0"/>
                <a:cs typeface="Calibri" panose="020F0502020204030204" pitchFamily="34" charset="0"/>
              </a:rPr>
              <a:t>geliştirme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biriminin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kararı</a:t>
            </a:r>
            <a:r>
              <a:rPr lang="en-US" sz="1400" dirty="0">
                <a:latin typeface="Calibri" panose="020F0502020204030204" pitchFamily="34" charset="0"/>
                <a:cs typeface="Calibri" panose="020F0502020204030204" pitchFamily="34" charset="0"/>
              </a:rPr>
              <a:t> do</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rultusunda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belirlenir</a:t>
            </a:r>
            <a:r>
              <a:rPr lang="en-US" sz="1400" dirty="0">
                <a:latin typeface="Calibri" panose="020F0502020204030204" pitchFamily="34" charset="0"/>
                <a:cs typeface="Calibri" panose="020F0502020204030204" pitchFamily="34" charset="0"/>
              </a:rPr>
              <a:t>. Bu </a:t>
            </a:r>
            <a:r>
              <a:rPr lang="en-US" sz="1400" dirty="0" err="1">
                <a:latin typeface="Calibri" panose="020F0502020204030204" pitchFamily="34" charset="0"/>
                <a:cs typeface="Calibri" panose="020F0502020204030204" pitchFamily="34" charset="0"/>
              </a:rPr>
              <a:t>planlama</a:t>
            </a:r>
            <a:r>
              <a:rPr lang="en-US" sz="1400" dirty="0">
                <a:latin typeface="Calibri" panose="020F0502020204030204" pitchFamily="34" charset="0"/>
                <a:cs typeface="Calibri" panose="020F0502020204030204" pitchFamily="34" charset="0"/>
              </a:rPr>
              <a:t> </a:t>
            </a:r>
            <a:r>
              <a:rPr lang="en-US" sz="1400" b="1" i="1" dirty="0" err="1">
                <a:latin typeface="Calibri" panose="020F0502020204030204" pitchFamily="34" charset="0"/>
                <a:cs typeface="Calibri" panose="020F0502020204030204" pitchFamily="34" charset="0"/>
              </a:rPr>
              <a:t>haftalık</a:t>
            </a:r>
            <a:r>
              <a:rPr lang="en-US" sz="1400" b="1" i="1" dirty="0">
                <a:latin typeface="Calibri" panose="020F0502020204030204" pitchFamily="34" charset="0"/>
                <a:cs typeface="Calibri" panose="020F0502020204030204" pitchFamily="34" charset="0"/>
              </a:rPr>
              <a:t> </a:t>
            </a:r>
            <a:r>
              <a:rPr lang="en-US" sz="1400" b="1" i="1" dirty="0" err="1">
                <a:latin typeface="Calibri" panose="020F0502020204030204" pitchFamily="34" charset="0"/>
                <a:cs typeface="Calibri" panose="020F0502020204030204" pitchFamily="34" charset="0"/>
              </a:rPr>
              <a:t>toplam</a:t>
            </a:r>
            <a:r>
              <a:rPr lang="en-US" sz="1400" b="1" i="1" dirty="0">
                <a:latin typeface="Calibri" panose="020F0502020204030204" pitchFamily="34" charset="0"/>
                <a:cs typeface="Calibri" panose="020F0502020204030204" pitchFamily="34" charset="0"/>
              </a:rPr>
              <a:t> </a:t>
            </a:r>
            <a:r>
              <a:rPr lang="en-US" sz="1400" b="1" i="1" dirty="0" err="1">
                <a:latin typeface="Calibri" panose="020F0502020204030204" pitchFamily="34" charset="0"/>
                <a:cs typeface="Calibri" panose="020F0502020204030204" pitchFamily="34" charset="0"/>
              </a:rPr>
              <a:t>ders</a:t>
            </a:r>
            <a:r>
              <a:rPr lang="en-US" sz="1400" b="1" i="1" dirty="0">
                <a:latin typeface="Calibri" panose="020F0502020204030204" pitchFamily="34" charset="0"/>
                <a:cs typeface="Calibri" panose="020F0502020204030204" pitchFamily="34" charset="0"/>
              </a:rPr>
              <a:t> </a:t>
            </a:r>
            <a:r>
              <a:rPr lang="en-US" sz="1400" b="1" i="1" dirty="0" err="1">
                <a:latin typeface="Calibri" panose="020F0502020204030204" pitchFamily="34" charset="0"/>
                <a:cs typeface="Calibri" panose="020F0502020204030204" pitchFamily="34" charset="0"/>
              </a:rPr>
              <a:t>saatinin</a:t>
            </a:r>
            <a:r>
              <a:rPr lang="en-US" sz="1400" b="1" i="1" dirty="0">
                <a:latin typeface="Calibri" panose="020F0502020204030204" pitchFamily="34" charset="0"/>
                <a:cs typeface="Calibri" panose="020F0502020204030204" pitchFamily="34" charset="0"/>
              </a:rPr>
              <a:t> %40’ını </a:t>
            </a:r>
            <a:r>
              <a:rPr lang="en-US" sz="1400" b="1" i="1" dirty="0" err="1">
                <a:latin typeface="Calibri" panose="020F0502020204030204" pitchFamily="34" charset="0"/>
                <a:cs typeface="Calibri" panose="020F0502020204030204" pitchFamily="34" charset="0"/>
              </a:rPr>
              <a:t>aşmayacak</a:t>
            </a:r>
            <a:r>
              <a:rPr lang="en-US" sz="1400" b="1" i="1" dirty="0">
                <a:latin typeface="Calibri" panose="020F0502020204030204" pitchFamily="34" charset="0"/>
                <a:cs typeface="Calibri" panose="020F0502020204030204" pitchFamily="34" charset="0"/>
              </a:rPr>
              <a:t> </a:t>
            </a:r>
            <a:r>
              <a:rPr lang="en-US" sz="1400" b="1" i="1" dirty="0" err="1">
                <a:latin typeface="Calibri" panose="020F0502020204030204" pitchFamily="34" charset="0"/>
                <a:cs typeface="Calibri" panose="020F0502020204030204" pitchFamily="34" charset="0"/>
              </a:rPr>
              <a:t>şekilde</a:t>
            </a:r>
            <a:r>
              <a:rPr lang="en-US" sz="1400" b="1" i="1" dirty="0">
                <a:latin typeface="Calibri" panose="020F0502020204030204" pitchFamily="34" charset="0"/>
                <a:cs typeface="Calibri" panose="020F0502020204030204" pitchFamily="34" charset="0"/>
              </a:rPr>
              <a:t> </a:t>
            </a:r>
            <a:r>
              <a:rPr lang="en-US" sz="1400" b="1" i="1" dirty="0" err="1">
                <a:latin typeface="Calibri" panose="020F0502020204030204" pitchFamily="34" charset="0"/>
                <a:cs typeface="Calibri" panose="020F0502020204030204" pitchFamily="34" charset="0"/>
              </a:rPr>
              <a:t>yapılır</a:t>
            </a:r>
            <a:r>
              <a:rPr lang="en-US" sz="1400" b="1" i="1" dirty="0"/>
              <a:t>.</a:t>
            </a:r>
            <a:endParaRPr lang="tr-TR" sz="1400" b="1" i="1" dirty="0"/>
          </a:p>
          <a:p>
            <a:pPr algn="ctr"/>
            <a:endParaRPr lang="tr-TR" b="1" dirty="0"/>
          </a:p>
        </p:txBody>
      </p:sp>
      <p:sp>
        <p:nvSpPr>
          <p:cNvPr id="3" name="Ok: Bükülü 2">
            <a:extLst>
              <a:ext uri="{FF2B5EF4-FFF2-40B4-BE49-F238E27FC236}">
                <a16:creationId xmlns:a16="http://schemas.microsoft.com/office/drawing/2014/main" id="{9A7DFFDC-74C2-4DAF-BF18-03CAD818E551}"/>
              </a:ext>
            </a:extLst>
          </p:cNvPr>
          <p:cNvSpPr/>
          <p:nvPr/>
        </p:nvSpPr>
        <p:spPr>
          <a:xfrm rot="10800000" flipV="1">
            <a:off x="2556017" y="746449"/>
            <a:ext cx="2641134" cy="399979"/>
          </a:xfrm>
          <a:prstGeom prst="bentArrow">
            <a:avLst>
              <a:gd name="adj1" fmla="val 1158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Metin kutusu 3">
            <a:extLst>
              <a:ext uri="{FF2B5EF4-FFF2-40B4-BE49-F238E27FC236}">
                <a16:creationId xmlns:a16="http://schemas.microsoft.com/office/drawing/2014/main" id="{DBAEBD98-52D7-4A44-9942-56627DF7979A}"/>
              </a:ext>
            </a:extLst>
          </p:cNvPr>
          <p:cNvSpPr txBox="1"/>
          <p:nvPr/>
        </p:nvSpPr>
        <p:spPr>
          <a:xfrm>
            <a:off x="2230016" y="5840963"/>
            <a:ext cx="9573209" cy="73866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lvl="0"/>
            <a:r>
              <a:rPr lang="tr-TR" sz="1400" b="1" i="1" dirty="0">
                <a:latin typeface="Calibri" panose="020F0502020204030204" pitchFamily="34" charset="0"/>
                <a:cs typeface="Calibri" panose="020F0502020204030204" pitchFamily="34" charset="0"/>
              </a:rPr>
              <a:t>MADDE 25/1-d: </a:t>
            </a:r>
            <a:r>
              <a:rPr lang="en-US" sz="1400" dirty="0" err="1">
                <a:latin typeface="Calibri" panose="020F0502020204030204" pitchFamily="34" charset="0"/>
                <a:cs typeface="Calibri" panose="020F0502020204030204" pitchFamily="34" charset="0"/>
              </a:rPr>
              <a:t>Destek</a:t>
            </a:r>
            <a:r>
              <a:rPr lang="en-US" sz="1400" dirty="0">
                <a:latin typeface="Calibri" panose="020F0502020204030204" pitchFamily="34" charset="0"/>
                <a:cs typeface="Calibri" panose="020F0502020204030204" pitchFamily="34" charset="0"/>
              </a:rPr>
              <a:t> e</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itim</a:t>
            </a:r>
            <a:r>
              <a:rPr lang="en-US" sz="1400" dirty="0">
                <a:latin typeface="Calibri" panose="020F0502020204030204" pitchFamily="34" charset="0"/>
                <a:cs typeface="Calibri" panose="020F0502020204030204" pitchFamily="34" charset="0"/>
              </a:rPr>
              <a:t> BEP </a:t>
            </a:r>
            <a:r>
              <a:rPr lang="en-US" sz="1400" dirty="0" err="1">
                <a:latin typeface="Calibri" panose="020F0502020204030204" pitchFamily="34" charset="0"/>
                <a:cs typeface="Calibri" panose="020F0502020204030204" pitchFamily="34" charset="0"/>
              </a:rPr>
              <a:t>geliştirme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biriminin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planlaması</a:t>
            </a:r>
            <a:r>
              <a:rPr lang="en-US" sz="1400" dirty="0">
                <a:latin typeface="Calibri" panose="020F0502020204030204" pitchFamily="34" charset="0"/>
                <a:cs typeface="Calibri" panose="020F0502020204030204" pitchFamily="34" charset="0"/>
              </a:rPr>
              <a:t> do</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rultusunda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okulun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ders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saatleri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içinde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veya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dışında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ihtiyaç</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halinde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haftasonu</a:t>
            </a:r>
            <a:r>
              <a:rPr lang="en-US" sz="1400" dirty="0">
                <a:latin typeface="Calibri" panose="020F0502020204030204" pitchFamily="34" charset="0"/>
                <a:cs typeface="Calibri" panose="020F0502020204030204" pitchFamily="34" charset="0"/>
              </a:rPr>
              <a:t> da </a:t>
            </a:r>
            <a:r>
              <a:rPr lang="en-US" sz="1400" dirty="0" err="1">
                <a:latin typeface="Calibri" panose="020F0502020204030204" pitchFamily="34" charset="0"/>
                <a:cs typeface="Calibri" panose="020F0502020204030204" pitchFamily="34" charset="0"/>
              </a:rPr>
              <a:t>planlanabilir</a:t>
            </a:r>
            <a:r>
              <a:rPr lang="en-US" sz="1400" dirty="0">
                <a:latin typeface="Calibri" panose="020F0502020204030204" pitchFamily="34" charset="0"/>
                <a:cs typeface="Calibri" panose="020F0502020204030204" pitchFamily="34" charset="0"/>
              </a:rPr>
              <a:t>. Ö</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renciye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ders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saatleri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içinde</a:t>
            </a:r>
            <a:r>
              <a:rPr lang="en-US" sz="1400" dirty="0">
                <a:latin typeface="Calibri" panose="020F0502020204030204" pitchFamily="34" charset="0"/>
                <a:cs typeface="Calibri" panose="020F0502020204030204" pitchFamily="34" charset="0"/>
              </a:rPr>
              <a:t> e</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itim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verilecekse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destek</a:t>
            </a:r>
            <a:r>
              <a:rPr lang="en-US" sz="1400" dirty="0">
                <a:latin typeface="Calibri" panose="020F0502020204030204" pitchFamily="34" charset="0"/>
                <a:cs typeface="Calibri" panose="020F0502020204030204" pitchFamily="34" charset="0"/>
              </a:rPr>
              <a:t> e</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itim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alması</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planlanan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dersin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saatinde</a:t>
            </a:r>
            <a:r>
              <a:rPr lang="en-US" sz="1400" dirty="0">
                <a:latin typeface="Calibri" panose="020F0502020204030204" pitchFamily="34" charset="0"/>
                <a:cs typeface="Calibri" panose="020F0502020204030204" pitchFamily="34" charset="0"/>
              </a:rPr>
              <a:t> o </a:t>
            </a:r>
            <a:r>
              <a:rPr lang="en-US" sz="1400" dirty="0" err="1">
                <a:latin typeface="Calibri" panose="020F0502020204030204" pitchFamily="34" charset="0"/>
                <a:cs typeface="Calibri" panose="020F0502020204030204" pitchFamily="34" charset="0"/>
              </a:rPr>
              <a:t>derse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ilişkin</a:t>
            </a:r>
            <a:r>
              <a:rPr lang="en-US" sz="1400" dirty="0">
                <a:latin typeface="Calibri" panose="020F0502020204030204" pitchFamily="34" charset="0"/>
                <a:cs typeface="Calibri" panose="020F0502020204030204" pitchFamily="34" charset="0"/>
              </a:rPr>
              <a:t> e</a:t>
            </a:r>
            <a:r>
              <a:rPr lang="tr-TR" sz="1400" dirty="0">
                <a:latin typeface="Calibri" panose="020F0502020204030204" pitchFamily="34" charset="0"/>
                <a:cs typeface="Calibri" panose="020F0502020204030204" pitchFamily="34" charset="0"/>
              </a:rPr>
              <a:t>ğ</a:t>
            </a:r>
            <a:r>
              <a:rPr lang="en-US" sz="1400" dirty="0" err="1">
                <a:latin typeface="Calibri" panose="020F0502020204030204" pitchFamily="34" charset="0"/>
                <a:cs typeface="Calibri" panose="020F0502020204030204" pitchFamily="34" charset="0"/>
              </a:rPr>
              <a:t>itim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verilir</a:t>
            </a:r>
            <a:r>
              <a:rPr lang="en-US" sz="1400" dirty="0">
                <a:latin typeface="Calibri" panose="020F0502020204030204" pitchFamily="34" charset="0"/>
                <a:cs typeface="Calibri" panose="020F0502020204030204" pitchFamily="34" charset="0"/>
              </a:rPr>
              <a:t>.</a:t>
            </a:r>
            <a:endParaRPr lang="tr-TR" sz="1400" dirty="0">
              <a:latin typeface="Calibri" panose="020F0502020204030204" pitchFamily="34" charset="0"/>
              <a:cs typeface="Calibri" panose="020F0502020204030204" pitchFamily="34" charset="0"/>
            </a:endParaRPr>
          </a:p>
        </p:txBody>
      </p:sp>
      <p:sp>
        <p:nvSpPr>
          <p:cNvPr id="5" name="Ok: Yukarı Bükülü 4">
            <a:extLst>
              <a:ext uri="{FF2B5EF4-FFF2-40B4-BE49-F238E27FC236}">
                <a16:creationId xmlns:a16="http://schemas.microsoft.com/office/drawing/2014/main" id="{EF9AD58B-99E1-4855-8812-2D7EA28FDB2F}"/>
              </a:ext>
            </a:extLst>
          </p:cNvPr>
          <p:cNvSpPr/>
          <p:nvPr/>
        </p:nvSpPr>
        <p:spPr>
          <a:xfrm rot="10800000">
            <a:off x="2332653" y="3806888"/>
            <a:ext cx="307910" cy="2034073"/>
          </a:xfrm>
          <a:prstGeom prst="bentUpArrow">
            <a:avLst>
              <a:gd name="adj1" fmla="val 13875"/>
              <a:gd name="adj2" fmla="val 23132"/>
              <a:gd name="adj3" fmla="val 35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49826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TM04033937[[fn=Uçak İzi]]</Template>
  <TotalTime>910</TotalTime>
  <Words>2443</Words>
  <Application>Microsoft Office PowerPoint</Application>
  <PresentationFormat>Geniş ekran</PresentationFormat>
  <Paragraphs>134</Paragraphs>
  <Slides>23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Calibri</vt:lpstr>
      <vt:lpstr>Century Gothic</vt:lpstr>
      <vt:lpstr>Times New Roman</vt:lpstr>
      <vt:lpstr>Uçak İzi</vt:lpstr>
      <vt:lpstr>Destek eğitim odası</vt:lpstr>
      <vt:lpstr>Destek eğitim odası Nedir?</vt:lpstr>
      <vt:lpstr>Destek eğitim odası soru-cevap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Bizi dinlediğiniz için teşekkür ederiz</vt:lpstr>
    </vt:vector>
  </TitlesOfParts>
  <Company>MoTuN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Destek eğitim odası</dc:title>
  <dc:creator>Tarık Ogün ÜNSER</dc:creator>
  <cp:lastModifiedBy>t</cp:lastModifiedBy>
  <cp:revision>45</cp:revision>
  <cp:lastPrinted>2019-10-02T18:54:42Z</cp:lastPrinted>
  <dcterms:created xsi:type="dcterms:W3CDTF">2019-10-02T07:31:07Z</dcterms:created>
  <dcterms:modified xsi:type="dcterms:W3CDTF">2019-10-03T10:36:24Z</dcterms:modified>
</cp:coreProperties>
</file>